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92" r:id="rId2"/>
    <p:sldId id="258" r:id="rId3"/>
    <p:sldId id="274" r:id="rId4"/>
    <p:sldId id="259" r:id="rId5"/>
    <p:sldId id="260" r:id="rId6"/>
    <p:sldId id="261" r:id="rId7"/>
    <p:sldId id="262" r:id="rId8"/>
    <p:sldId id="263" r:id="rId9"/>
    <p:sldId id="264" r:id="rId10"/>
    <p:sldId id="265" r:id="rId11"/>
    <p:sldId id="266" r:id="rId12"/>
    <p:sldId id="303" r:id="rId13"/>
    <p:sldId id="299" r:id="rId14"/>
    <p:sldId id="300" r:id="rId15"/>
    <p:sldId id="267" r:id="rId16"/>
    <p:sldId id="269" r:id="rId17"/>
    <p:sldId id="293" r:id="rId18"/>
    <p:sldId id="270" r:id="rId19"/>
    <p:sldId id="268" r:id="rId20"/>
    <p:sldId id="301" r:id="rId21"/>
    <p:sldId id="271" r:id="rId22"/>
    <p:sldId id="302" r:id="rId23"/>
    <p:sldId id="277" r:id="rId24"/>
    <p:sldId id="278" r:id="rId25"/>
    <p:sldId id="279" r:id="rId26"/>
    <p:sldId id="275" r:id="rId27"/>
    <p:sldId id="281" r:id="rId28"/>
    <p:sldId id="294" r:id="rId29"/>
    <p:sldId id="295" r:id="rId30"/>
    <p:sldId id="296" r:id="rId31"/>
    <p:sldId id="280" r:id="rId32"/>
    <p:sldId id="282" r:id="rId33"/>
    <p:sldId id="283" r:id="rId34"/>
    <p:sldId id="284" r:id="rId35"/>
    <p:sldId id="285" r:id="rId36"/>
    <p:sldId id="286" r:id="rId37"/>
    <p:sldId id="304" r:id="rId38"/>
    <p:sldId id="287" r:id="rId39"/>
    <p:sldId id="297" r:id="rId40"/>
    <p:sldId id="272" r:id="rId41"/>
    <p:sldId id="273" r:id="rId42"/>
    <p:sldId id="290" r:id="rId4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4200"/>
    <a:srgbClr val="F1EEED"/>
    <a:srgbClr val="617B31"/>
    <a:srgbClr val="A9C773"/>
    <a:srgbClr val="A3BFBE"/>
    <a:srgbClr val="75857C"/>
    <a:srgbClr val="306475"/>
    <a:srgbClr val="697068"/>
    <a:srgbClr val="1D3078"/>
    <a:srgbClr val="6541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46" autoAdjust="0"/>
    <p:restoredTop sz="94660"/>
  </p:normalViewPr>
  <p:slideViewPr>
    <p:cSldViewPr snapToGrid="0">
      <p:cViewPr varScale="1">
        <p:scale>
          <a:sx n="96" d="100"/>
          <a:sy n="96" d="100"/>
        </p:scale>
        <p:origin x="72"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8E77BB-8389-4B7A-BBC1-7F6A23F7773D}" type="datetimeFigureOut">
              <a:rPr lang="es-ES" smtClean="0"/>
              <a:t>08/02/2026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05BD9C-F554-4B5B-BBA0-70FA291E9F46}" type="slidenum">
              <a:rPr lang="es-ES" smtClean="0"/>
              <a:t>‹Nº›</a:t>
            </a:fld>
            <a:endParaRPr lang="es-ES"/>
          </a:p>
        </p:txBody>
      </p:sp>
    </p:spTree>
    <p:extLst>
      <p:ext uri="{BB962C8B-B14F-4D97-AF65-F5344CB8AC3E}">
        <p14:creationId xmlns:p14="http://schemas.microsoft.com/office/powerpoint/2010/main" val="649189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Creó que Dios creó el universo y lo sustenta.</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3</a:t>
            </a:fld>
            <a:endParaRPr lang="es-ES"/>
          </a:p>
        </p:txBody>
      </p:sp>
    </p:spTree>
    <p:extLst>
      <p:ext uri="{BB962C8B-B14F-4D97-AF65-F5344CB8AC3E}">
        <p14:creationId xmlns:p14="http://schemas.microsoft.com/office/powerpoint/2010/main" val="1398939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E120C-5EA4-C01D-A9C5-D0F2DFB1423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137FE33-63D4-51F4-09A0-484F1F1E2E6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7CF0265-EFB2-2AE9-B2DE-0E34D875FD37}"/>
              </a:ext>
            </a:extLst>
          </p:cNvPr>
          <p:cNvSpPr>
            <a:spLocks noGrp="1"/>
          </p:cNvSpPr>
          <p:nvPr>
            <p:ph type="body" idx="1"/>
          </p:nvPr>
        </p:nvSpPr>
        <p:spPr/>
        <p:txBody>
          <a:bodyPr/>
          <a:lstStyle/>
          <a:p>
            <a:r>
              <a:rPr lang="es-ES" dirty="0"/>
              <a:t>Acepto al sustituto que Dios preparó</a:t>
            </a:r>
          </a:p>
        </p:txBody>
      </p:sp>
      <p:sp>
        <p:nvSpPr>
          <p:cNvPr id="4" name="Marcador de número de diapositiva 3">
            <a:extLst>
              <a:ext uri="{FF2B5EF4-FFF2-40B4-BE49-F238E27FC236}">
                <a16:creationId xmlns:a16="http://schemas.microsoft.com/office/drawing/2014/main" id="{F251F142-C128-5B09-8C5E-66FC1A996EB9}"/>
              </a:ext>
            </a:extLst>
          </p:cNvPr>
          <p:cNvSpPr>
            <a:spLocks noGrp="1"/>
          </p:cNvSpPr>
          <p:nvPr>
            <p:ph type="sldNum" sz="quarter" idx="5"/>
          </p:nvPr>
        </p:nvSpPr>
        <p:spPr/>
        <p:txBody>
          <a:bodyPr/>
          <a:lstStyle/>
          <a:p>
            <a:fld id="{5505BD9C-F554-4B5B-BBA0-70FA291E9F46}" type="slidenum">
              <a:rPr lang="es-ES" smtClean="0"/>
              <a:t>12</a:t>
            </a:fld>
            <a:endParaRPr lang="es-ES"/>
          </a:p>
        </p:txBody>
      </p:sp>
    </p:spTree>
    <p:extLst>
      <p:ext uri="{BB962C8B-B14F-4D97-AF65-F5344CB8AC3E}">
        <p14:creationId xmlns:p14="http://schemas.microsoft.com/office/powerpoint/2010/main" val="3690333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A2046-AC13-28A8-0335-25BC6E051CC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A209CA2-CB37-C516-57B5-4E65B4304BA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8656E0A-BCE3-F2FD-0808-D5362C93397F}"/>
              </a:ext>
            </a:extLst>
          </p:cNvPr>
          <p:cNvSpPr>
            <a:spLocks noGrp="1"/>
          </p:cNvSpPr>
          <p:nvPr>
            <p:ph type="body" idx="1"/>
          </p:nvPr>
        </p:nvSpPr>
        <p:spPr/>
        <p:txBody>
          <a:bodyPr/>
          <a:lstStyle/>
          <a:p>
            <a:r>
              <a:rPr lang="es-ES" dirty="0"/>
              <a:t>Avanzo en medio de persecuciones sabiendo que Dios destruirá el mal</a:t>
            </a:r>
          </a:p>
        </p:txBody>
      </p:sp>
      <p:sp>
        <p:nvSpPr>
          <p:cNvPr id="4" name="Marcador de número de diapositiva 3">
            <a:extLst>
              <a:ext uri="{FF2B5EF4-FFF2-40B4-BE49-F238E27FC236}">
                <a16:creationId xmlns:a16="http://schemas.microsoft.com/office/drawing/2014/main" id="{6C29A54A-BA71-9307-D355-31F70245B920}"/>
              </a:ext>
            </a:extLst>
          </p:cNvPr>
          <p:cNvSpPr>
            <a:spLocks noGrp="1"/>
          </p:cNvSpPr>
          <p:nvPr>
            <p:ph type="sldNum" sz="quarter" idx="5"/>
          </p:nvPr>
        </p:nvSpPr>
        <p:spPr/>
        <p:txBody>
          <a:bodyPr/>
          <a:lstStyle/>
          <a:p>
            <a:fld id="{5505BD9C-F554-4B5B-BBA0-70FA291E9F46}" type="slidenum">
              <a:rPr lang="es-ES" smtClean="0"/>
              <a:t>13</a:t>
            </a:fld>
            <a:endParaRPr lang="es-ES"/>
          </a:p>
        </p:txBody>
      </p:sp>
    </p:spTree>
    <p:extLst>
      <p:ext uri="{BB962C8B-B14F-4D97-AF65-F5344CB8AC3E}">
        <p14:creationId xmlns:p14="http://schemas.microsoft.com/office/powerpoint/2010/main" val="1122486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Hago lo que Dios me ordena sabiendo que Dios hará su parte</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14</a:t>
            </a:fld>
            <a:endParaRPr lang="es-ES"/>
          </a:p>
        </p:txBody>
      </p:sp>
    </p:spTree>
    <p:extLst>
      <p:ext uri="{BB962C8B-B14F-4D97-AF65-F5344CB8AC3E}">
        <p14:creationId xmlns:p14="http://schemas.microsoft.com/office/powerpoint/2010/main" val="475627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Trato bien a los mensajeros de Dios</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15</a:t>
            </a:fld>
            <a:endParaRPr lang="es-ES"/>
          </a:p>
        </p:txBody>
      </p:sp>
    </p:spTree>
    <p:extLst>
      <p:ext uri="{BB962C8B-B14F-4D97-AF65-F5344CB8AC3E}">
        <p14:creationId xmlns:p14="http://schemas.microsoft.com/office/powerpoint/2010/main" val="629980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Enfrento lo que sea con Dios y uso el ingenio</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16</a:t>
            </a:fld>
            <a:endParaRPr lang="es-ES"/>
          </a:p>
        </p:txBody>
      </p:sp>
    </p:spTree>
    <p:extLst>
      <p:ext uri="{BB962C8B-B14F-4D97-AF65-F5344CB8AC3E}">
        <p14:creationId xmlns:p14="http://schemas.microsoft.com/office/powerpoint/2010/main" val="3548409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Con Dios libro mis batallas no importa cuan grande o poderoso sea mi enemigo.</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17</a:t>
            </a:fld>
            <a:endParaRPr lang="es-ES"/>
          </a:p>
        </p:txBody>
      </p:sp>
    </p:spTree>
    <p:extLst>
      <p:ext uri="{BB962C8B-B14F-4D97-AF65-F5344CB8AC3E}">
        <p14:creationId xmlns:p14="http://schemas.microsoft.com/office/powerpoint/2010/main" val="3110589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505BD9C-F554-4B5B-BBA0-70FA291E9F46}" type="slidenum">
              <a:rPr lang="es-ES" smtClean="0"/>
              <a:t>18</a:t>
            </a:fld>
            <a:endParaRPr lang="es-ES"/>
          </a:p>
        </p:txBody>
      </p:sp>
    </p:spTree>
    <p:extLst>
      <p:ext uri="{BB962C8B-B14F-4D97-AF65-F5344CB8AC3E}">
        <p14:creationId xmlns:p14="http://schemas.microsoft.com/office/powerpoint/2010/main" val="3755882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Derroto al enemigo confiando en Dios y con lo que se hacer.</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20</a:t>
            </a:fld>
            <a:endParaRPr lang="es-ES"/>
          </a:p>
        </p:txBody>
      </p:sp>
    </p:spTree>
    <p:extLst>
      <p:ext uri="{BB962C8B-B14F-4D97-AF65-F5344CB8AC3E}">
        <p14:creationId xmlns:p14="http://schemas.microsoft.com/office/powerpoint/2010/main" val="1219376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Sigo mi andar sabiendo que “hasta aquí me ha ayudado Dios”.</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21</a:t>
            </a:fld>
            <a:endParaRPr lang="es-ES"/>
          </a:p>
        </p:txBody>
      </p:sp>
    </p:spTree>
    <p:extLst>
      <p:ext uri="{BB962C8B-B14F-4D97-AF65-F5344CB8AC3E}">
        <p14:creationId xmlns:p14="http://schemas.microsoft.com/office/powerpoint/2010/main" val="149148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Llevaré el mensaje de Dios aún en medio de dificultades</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22</a:t>
            </a:fld>
            <a:endParaRPr lang="es-ES"/>
          </a:p>
        </p:txBody>
      </p:sp>
    </p:spTree>
    <p:extLst>
      <p:ext uri="{BB962C8B-B14F-4D97-AF65-F5344CB8AC3E}">
        <p14:creationId xmlns:p14="http://schemas.microsoft.com/office/powerpoint/2010/main" val="3029703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Obedezco, obedezco, obedezco</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4</a:t>
            </a:fld>
            <a:endParaRPr lang="es-ES"/>
          </a:p>
        </p:txBody>
      </p:sp>
    </p:spTree>
    <p:extLst>
      <p:ext uri="{BB962C8B-B14F-4D97-AF65-F5344CB8AC3E}">
        <p14:creationId xmlns:p14="http://schemas.microsoft.com/office/powerpoint/2010/main" val="1776908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505BD9C-F554-4B5B-BBA0-70FA291E9F46}" type="slidenum">
              <a:rPr lang="es-ES" smtClean="0"/>
              <a:t>23</a:t>
            </a:fld>
            <a:endParaRPr lang="es-ES"/>
          </a:p>
        </p:txBody>
      </p:sp>
    </p:spTree>
    <p:extLst>
      <p:ext uri="{BB962C8B-B14F-4D97-AF65-F5344CB8AC3E}">
        <p14:creationId xmlns:p14="http://schemas.microsoft.com/office/powerpoint/2010/main" val="1505045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Confío en la sabiduría que Dios le había dado.</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24</a:t>
            </a:fld>
            <a:endParaRPr lang="es-ES"/>
          </a:p>
        </p:txBody>
      </p:sp>
    </p:spTree>
    <p:extLst>
      <p:ext uri="{BB962C8B-B14F-4D97-AF65-F5344CB8AC3E}">
        <p14:creationId xmlns:p14="http://schemas.microsoft.com/office/powerpoint/2010/main" val="4049826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505BD9C-F554-4B5B-BBA0-70FA291E9F46}" type="slidenum">
              <a:rPr lang="es-ES" smtClean="0"/>
              <a:t>37</a:t>
            </a:fld>
            <a:endParaRPr lang="es-ES"/>
          </a:p>
        </p:txBody>
      </p:sp>
    </p:spTree>
    <p:extLst>
      <p:ext uri="{BB962C8B-B14F-4D97-AF65-F5344CB8AC3E}">
        <p14:creationId xmlns:p14="http://schemas.microsoft.com/office/powerpoint/2010/main" val="614228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Mi meta en esta vida es agradar a Dios y caminar con Él</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5</a:t>
            </a:fld>
            <a:endParaRPr lang="es-ES"/>
          </a:p>
        </p:txBody>
      </p:sp>
    </p:spTree>
    <p:extLst>
      <p:ext uri="{BB962C8B-B14F-4D97-AF65-F5344CB8AC3E}">
        <p14:creationId xmlns:p14="http://schemas.microsoft.com/office/powerpoint/2010/main" val="292286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Aunque algo sea imposible si Dios ha dicho que sucederá yo lo creo</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6</a:t>
            </a:fld>
            <a:endParaRPr lang="es-ES"/>
          </a:p>
        </p:txBody>
      </p:sp>
    </p:spTree>
    <p:extLst>
      <p:ext uri="{BB962C8B-B14F-4D97-AF65-F5344CB8AC3E}">
        <p14:creationId xmlns:p14="http://schemas.microsoft.com/office/powerpoint/2010/main" val="4199071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No miro el presente sino el futuro glorioso que Dios me está preparando</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7</a:t>
            </a:fld>
            <a:endParaRPr lang="es-ES"/>
          </a:p>
        </p:txBody>
      </p:sp>
    </p:spTree>
    <p:extLst>
      <p:ext uri="{BB962C8B-B14F-4D97-AF65-F5344CB8AC3E}">
        <p14:creationId xmlns:p14="http://schemas.microsoft.com/office/powerpoint/2010/main" val="3280602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Creo en sus promesas por más que tarden en cumplirse</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8</a:t>
            </a:fld>
            <a:endParaRPr lang="es-ES"/>
          </a:p>
        </p:txBody>
      </p:sp>
    </p:spTree>
    <p:extLst>
      <p:ext uri="{BB962C8B-B14F-4D97-AF65-F5344CB8AC3E}">
        <p14:creationId xmlns:p14="http://schemas.microsoft.com/office/powerpoint/2010/main" val="2456617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Adoro a Dios aun cuando estoy a punto de morir</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9</a:t>
            </a:fld>
            <a:endParaRPr lang="es-ES"/>
          </a:p>
        </p:txBody>
      </p:sp>
    </p:spTree>
    <p:extLst>
      <p:ext uri="{BB962C8B-B14F-4D97-AF65-F5344CB8AC3E}">
        <p14:creationId xmlns:p14="http://schemas.microsoft.com/office/powerpoint/2010/main" val="2459395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Creo que lo que Dios ha dicho se cumplirá</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10</a:t>
            </a:fld>
            <a:endParaRPr lang="es-ES"/>
          </a:p>
        </p:txBody>
      </p:sp>
    </p:spTree>
    <p:extLst>
      <p:ext uri="{BB962C8B-B14F-4D97-AF65-F5344CB8AC3E}">
        <p14:creationId xmlns:p14="http://schemas.microsoft.com/office/powerpoint/2010/main" val="1665877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Rechazo los honores y glorias mundanas por ser parte del pueblo de Dios</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11</a:t>
            </a:fld>
            <a:endParaRPr lang="es-ES"/>
          </a:p>
        </p:txBody>
      </p:sp>
    </p:spTree>
    <p:extLst>
      <p:ext uri="{BB962C8B-B14F-4D97-AF65-F5344CB8AC3E}">
        <p14:creationId xmlns:p14="http://schemas.microsoft.com/office/powerpoint/2010/main" val="2693017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165C99-2699-6C6C-CAC3-21B9578198F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860E1F1-EAD7-62F5-C2AC-9FA24F8249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75B695C-FD74-5EBF-EE0B-6282B5781636}"/>
              </a:ext>
            </a:extLst>
          </p:cNvPr>
          <p:cNvSpPr>
            <a:spLocks noGrp="1"/>
          </p:cNvSpPr>
          <p:nvPr>
            <p:ph type="dt" sz="half" idx="10"/>
          </p:nvPr>
        </p:nvSpPr>
        <p:spPr/>
        <p:txBody>
          <a:bodyPr/>
          <a:lstStyle/>
          <a:p>
            <a:fld id="{32282B86-D48B-4989-B575-816C8A2A8DED}" type="datetimeFigureOut">
              <a:rPr lang="es-ES" smtClean="0"/>
              <a:t>08/02/2026</a:t>
            </a:fld>
            <a:endParaRPr lang="es-ES"/>
          </a:p>
        </p:txBody>
      </p:sp>
      <p:sp>
        <p:nvSpPr>
          <p:cNvPr id="5" name="Marcador de pie de página 4">
            <a:extLst>
              <a:ext uri="{FF2B5EF4-FFF2-40B4-BE49-F238E27FC236}">
                <a16:creationId xmlns:a16="http://schemas.microsoft.com/office/drawing/2014/main" id="{C2F21CCB-8B88-0E5A-4033-751A4AE978D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453507-D3C5-2666-E69C-FAF1B65BECF8}"/>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1248927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932F7E-BDE6-D4A9-8FB1-66E32E1D3C9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152779B-EA0C-1C2F-0D1A-8B16B94E05A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16B2709-BE59-98C5-58F1-D4F8F2EA9ED8}"/>
              </a:ext>
            </a:extLst>
          </p:cNvPr>
          <p:cNvSpPr>
            <a:spLocks noGrp="1"/>
          </p:cNvSpPr>
          <p:nvPr>
            <p:ph type="dt" sz="half" idx="10"/>
          </p:nvPr>
        </p:nvSpPr>
        <p:spPr/>
        <p:txBody>
          <a:bodyPr/>
          <a:lstStyle/>
          <a:p>
            <a:fld id="{32282B86-D48B-4989-B575-816C8A2A8DED}" type="datetimeFigureOut">
              <a:rPr lang="es-ES" smtClean="0"/>
              <a:t>08/02/2026</a:t>
            </a:fld>
            <a:endParaRPr lang="es-ES"/>
          </a:p>
        </p:txBody>
      </p:sp>
      <p:sp>
        <p:nvSpPr>
          <p:cNvPr id="5" name="Marcador de pie de página 4">
            <a:extLst>
              <a:ext uri="{FF2B5EF4-FFF2-40B4-BE49-F238E27FC236}">
                <a16:creationId xmlns:a16="http://schemas.microsoft.com/office/drawing/2014/main" id="{D7943F90-648E-5E6A-8285-71D8702EA2C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371366-667D-397E-5A66-F50359411A28}"/>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3714029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6F336D6-9400-81D5-4C23-72738BAF553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ADD0B8B-A6BE-4C36-B2ED-87FA7787767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3DA6027-D004-A02D-2D7A-462D058EBF98}"/>
              </a:ext>
            </a:extLst>
          </p:cNvPr>
          <p:cNvSpPr>
            <a:spLocks noGrp="1"/>
          </p:cNvSpPr>
          <p:nvPr>
            <p:ph type="dt" sz="half" idx="10"/>
          </p:nvPr>
        </p:nvSpPr>
        <p:spPr/>
        <p:txBody>
          <a:bodyPr/>
          <a:lstStyle/>
          <a:p>
            <a:fld id="{32282B86-D48B-4989-B575-816C8A2A8DED}" type="datetimeFigureOut">
              <a:rPr lang="es-ES" smtClean="0"/>
              <a:t>08/02/2026</a:t>
            </a:fld>
            <a:endParaRPr lang="es-ES"/>
          </a:p>
        </p:txBody>
      </p:sp>
      <p:sp>
        <p:nvSpPr>
          <p:cNvPr id="5" name="Marcador de pie de página 4">
            <a:extLst>
              <a:ext uri="{FF2B5EF4-FFF2-40B4-BE49-F238E27FC236}">
                <a16:creationId xmlns:a16="http://schemas.microsoft.com/office/drawing/2014/main" id="{AFEEBC81-0623-3EF4-2980-9F5D2A7E970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42EB46D-A1B0-DC9D-57FB-12A336F5DB5C}"/>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1634026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8EE00A-7881-5CB5-D83F-33653C2E7EA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924C5AC-DC40-977A-DE03-5B6B6A0B026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8F8D0F5-01A3-52C9-340D-ADA9A2BCD13A}"/>
              </a:ext>
            </a:extLst>
          </p:cNvPr>
          <p:cNvSpPr>
            <a:spLocks noGrp="1"/>
          </p:cNvSpPr>
          <p:nvPr>
            <p:ph type="dt" sz="half" idx="10"/>
          </p:nvPr>
        </p:nvSpPr>
        <p:spPr/>
        <p:txBody>
          <a:bodyPr/>
          <a:lstStyle/>
          <a:p>
            <a:fld id="{32282B86-D48B-4989-B575-816C8A2A8DED}" type="datetimeFigureOut">
              <a:rPr lang="es-ES" smtClean="0"/>
              <a:t>08/02/2026</a:t>
            </a:fld>
            <a:endParaRPr lang="es-ES"/>
          </a:p>
        </p:txBody>
      </p:sp>
      <p:sp>
        <p:nvSpPr>
          <p:cNvPr id="5" name="Marcador de pie de página 4">
            <a:extLst>
              <a:ext uri="{FF2B5EF4-FFF2-40B4-BE49-F238E27FC236}">
                <a16:creationId xmlns:a16="http://schemas.microsoft.com/office/drawing/2014/main" id="{75A7BD50-0795-6B73-475A-E498351DE72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1C5902E-4DFE-1661-EEDE-BD269C75577A}"/>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3138039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1ADC28-95A0-A6B6-7602-79FB94E5E1B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C80C057-608C-A5E1-6378-A5BE98CE357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32DDAB6-83D2-5437-433E-BDC11D9F08EB}"/>
              </a:ext>
            </a:extLst>
          </p:cNvPr>
          <p:cNvSpPr>
            <a:spLocks noGrp="1"/>
          </p:cNvSpPr>
          <p:nvPr>
            <p:ph type="dt" sz="half" idx="10"/>
          </p:nvPr>
        </p:nvSpPr>
        <p:spPr/>
        <p:txBody>
          <a:bodyPr/>
          <a:lstStyle/>
          <a:p>
            <a:fld id="{32282B86-D48B-4989-B575-816C8A2A8DED}" type="datetimeFigureOut">
              <a:rPr lang="es-ES" smtClean="0"/>
              <a:t>08/02/2026</a:t>
            </a:fld>
            <a:endParaRPr lang="es-ES"/>
          </a:p>
        </p:txBody>
      </p:sp>
      <p:sp>
        <p:nvSpPr>
          <p:cNvPr id="5" name="Marcador de pie de página 4">
            <a:extLst>
              <a:ext uri="{FF2B5EF4-FFF2-40B4-BE49-F238E27FC236}">
                <a16:creationId xmlns:a16="http://schemas.microsoft.com/office/drawing/2014/main" id="{D070CD71-C5A5-DE39-175E-DD78239ECB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9050BA2-6B23-E46F-164A-E3122752CBC6}"/>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1979496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6256A5-266E-A36E-6D99-A0CE3C6A09F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C8F0C82-2FCF-6ECD-05DA-DC6AAEB8467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7D59BD1-07E8-B87E-0131-FD06EBA7450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B47E4AB-7BA6-9202-D4E5-CBB93A62BF88}"/>
              </a:ext>
            </a:extLst>
          </p:cNvPr>
          <p:cNvSpPr>
            <a:spLocks noGrp="1"/>
          </p:cNvSpPr>
          <p:nvPr>
            <p:ph type="dt" sz="half" idx="10"/>
          </p:nvPr>
        </p:nvSpPr>
        <p:spPr/>
        <p:txBody>
          <a:bodyPr/>
          <a:lstStyle/>
          <a:p>
            <a:fld id="{32282B86-D48B-4989-B575-816C8A2A8DED}" type="datetimeFigureOut">
              <a:rPr lang="es-ES" smtClean="0"/>
              <a:t>08/02/2026</a:t>
            </a:fld>
            <a:endParaRPr lang="es-ES"/>
          </a:p>
        </p:txBody>
      </p:sp>
      <p:sp>
        <p:nvSpPr>
          <p:cNvPr id="6" name="Marcador de pie de página 5">
            <a:extLst>
              <a:ext uri="{FF2B5EF4-FFF2-40B4-BE49-F238E27FC236}">
                <a16:creationId xmlns:a16="http://schemas.microsoft.com/office/drawing/2014/main" id="{910011DB-CF48-9C85-1DA9-316E4AB204A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CC360AF-FD10-5752-1716-DD0C265F2792}"/>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1190983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C9A9C6-2B91-8A45-A6B9-799E74FD8AA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1D2C59A-E23B-F003-D35D-AAAC7E33B4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623A527-0624-BB74-044E-5A730AA8FEB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2E4BC6D-688E-E020-8073-9829A3B603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237DB82-CE1F-B585-6FB2-B142105BE32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7ADE0C1-93A5-CC01-D49A-1F393041659D}"/>
              </a:ext>
            </a:extLst>
          </p:cNvPr>
          <p:cNvSpPr>
            <a:spLocks noGrp="1"/>
          </p:cNvSpPr>
          <p:nvPr>
            <p:ph type="dt" sz="half" idx="10"/>
          </p:nvPr>
        </p:nvSpPr>
        <p:spPr/>
        <p:txBody>
          <a:bodyPr/>
          <a:lstStyle/>
          <a:p>
            <a:fld id="{32282B86-D48B-4989-B575-816C8A2A8DED}" type="datetimeFigureOut">
              <a:rPr lang="es-ES" smtClean="0"/>
              <a:t>08/02/2026</a:t>
            </a:fld>
            <a:endParaRPr lang="es-ES"/>
          </a:p>
        </p:txBody>
      </p:sp>
      <p:sp>
        <p:nvSpPr>
          <p:cNvPr id="8" name="Marcador de pie de página 7">
            <a:extLst>
              <a:ext uri="{FF2B5EF4-FFF2-40B4-BE49-F238E27FC236}">
                <a16:creationId xmlns:a16="http://schemas.microsoft.com/office/drawing/2014/main" id="{20DE2F37-1B62-188B-900A-B0EE14BD955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1F7FA8C-FEE3-CE99-7DA9-8A8D8D0F1261}"/>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2596678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2F230D-C739-EE09-B0D6-406EE8FAB07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32B47FA-0763-9BDB-F977-2B62F9688FFC}"/>
              </a:ext>
            </a:extLst>
          </p:cNvPr>
          <p:cNvSpPr>
            <a:spLocks noGrp="1"/>
          </p:cNvSpPr>
          <p:nvPr>
            <p:ph type="dt" sz="half" idx="10"/>
          </p:nvPr>
        </p:nvSpPr>
        <p:spPr/>
        <p:txBody>
          <a:bodyPr/>
          <a:lstStyle/>
          <a:p>
            <a:fld id="{32282B86-D48B-4989-B575-816C8A2A8DED}" type="datetimeFigureOut">
              <a:rPr lang="es-ES" smtClean="0"/>
              <a:t>08/02/2026</a:t>
            </a:fld>
            <a:endParaRPr lang="es-ES"/>
          </a:p>
        </p:txBody>
      </p:sp>
      <p:sp>
        <p:nvSpPr>
          <p:cNvPr id="4" name="Marcador de pie de página 3">
            <a:extLst>
              <a:ext uri="{FF2B5EF4-FFF2-40B4-BE49-F238E27FC236}">
                <a16:creationId xmlns:a16="http://schemas.microsoft.com/office/drawing/2014/main" id="{0C5E7419-C04B-F7D1-008F-DE1814915E5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6881588-8A4F-53CE-C07D-BB135262E60D}"/>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2952147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E3AE8FF-4271-28F6-B3D7-25D471759AA0}"/>
              </a:ext>
            </a:extLst>
          </p:cNvPr>
          <p:cNvSpPr>
            <a:spLocks noGrp="1"/>
          </p:cNvSpPr>
          <p:nvPr>
            <p:ph type="dt" sz="half" idx="10"/>
          </p:nvPr>
        </p:nvSpPr>
        <p:spPr/>
        <p:txBody>
          <a:bodyPr/>
          <a:lstStyle/>
          <a:p>
            <a:fld id="{32282B86-D48B-4989-B575-816C8A2A8DED}" type="datetimeFigureOut">
              <a:rPr lang="es-ES" smtClean="0"/>
              <a:t>08/02/2026</a:t>
            </a:fld>
            <a:endParaRPr lang="es-ES"/>
          </a:p>
        </p:txBody>
      </p:sp>
      <p:sp>
        <p:nvSpPr>
          <p:cNvPr id="3" name="Marcador de pie de página 2">
            <a:extLst>
              <a:ext uri="{FF2B5EF4-FFF2-40B4-BE49-F238E27FC236}">
                <a16:creationId xmlns:a16="http://schemas.microsoft.com/office/drawing/2014/main" id="{EAF2DD5D-BA92-C140-5A94-B916CE3F886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C22FFDD-F9E4-BAB9-FE35-14457D2B0AD7}"/>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23139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84A782-405E-E928-F1CA-D99091CCA1B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249E00E-C952-7BAC-B5A6-70C8AF8CFF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CE06EAE-C107-C9C4-3A79-9CB2D9AC09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6D206DF-2F79-79E5-CA3E-F1E687ACED8A}"/>
              </a:ext>
            </a:extLst>
          </p:cNvPr>
          <p:cNvSpPr>
            <a:spLocks noGrp="1"/>
          </p:cNvSpPr>
          <p:nvPr>
            <p:ph type="dt" sz="half" idx="10"/>
          </p:nvPr>
        </p:nvSpPr>
        <p:spPr/>
        <p:txBody>
          <a:bodyPr/>
          <a:lstStyle/>
          <a:p>
            <a:fld id="{32282B86-D48B-4989-B575-816C8A2A8DED}" type="datetimeFigureOut">
              <a:rPr lang="es-ES" smtClean="0"/>
              <a:t>08/02/2026</a:t>
            </a:fld>
            <a:endParaRPr lang="es-ES"/>
          </a:p>
        </p:txBody>
      </p:sp>
      <p:sp>
        <p:nvSpPr>
          <p:cNvPr id="6" name="Marcador de pie de página 5">
            <a:extLst>
              <a:ext uri="{FF2B5EF4-FFF2-40B4-BE49-F238E27FC236}">
                <a16:creationId xmlns:a16="http://schemas.microsoft.com/office/drawing/2014/main" id="{FAAE54D2-D322-5725-0606-DDD166E7209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B229A5D-6166-9CF2-777D-17C31247F206}"/>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3828280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AB4C54-43FC-FCD9-75D2-744F44ED006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75EE53A-08E7-4F86-6F85-6BFB13C577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5B2974B-7510-3E11-2A84-B24FFAF415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6359EE3-65BB-CC76-2C08-212FE467BDF8}"/>
              </a:ext>
            </a:extLst>
          </p:cNvPr>
          <p:cNvSpPr>
            <a:spLocks noGrp="1"/>
          </p:cNvSpPr>
          <p:nvPr>
            <p:ph type="dt" sz="half" idx="10"/>
          </p:nvPr>
        </p:nvSpPr>
        <p:spPr/>
        <p:txBody>
          <a:bodyPr/>
          <a:lstStyle/>
          <a:p>
            <a:fld id="{32282B86-D48B-4989-B575-816C8A2A8DED}" type="datetimeFigureOut">
              <a:rPr lang="es-ES" smtClean="0"/>
              <a:t>08/02/2026</a:t>
            </a:fld>
            <a:endParaRPr lang="es-ES"/>
          </a:p>
        </p:txBody>
      </p:sp>
      <p:sp>
        <p:nvSpPr>
          <p:cNvPr id="6" name="Marcador de pie de página 5">
            <a:extLst>
              <a:ext uri="{FF2B5EF4-FFF2-40B4-BE49-F238E27FC236}">
                <a16:creationId xmlns:a16="http://schemas.microsoft.com/office/drawing/2014/main" id="{9F63DAC3-5CD0-DDBE-306D-6C5E68CA446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3F507B-CC64-B871-BBA7-CD6057EC163A}"/>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944843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FD94E18-7DE7-D657-FB61-E32F347CD8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6D7F26B-434E-33FF-5DC8-E38BBEC8DF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6518968-A6DE-1F9E-4052-66143A800A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2282B86-D48B-4989-B575-816C8A2A8DED}" type="datetimeFigureOut">
              <a:rPr lang="es-ES" smtClean="0"/>
              <a:t>08/02/2026</a:t>
            </a:fld>
            <a:endParaRPr lang="es-ES"/>
          </a:p>
        </p:txBody>
      </p:sp>
      <p:sp>
        <p:nvSpPr>
          <p:cNvPr id="5" name="Marcador de pie de página 4">
            <a:extLst>
              <a:ext uri="{FF2B5EF4-FFF2-40B4-BE49-F238E27FC236}">
                <a16:creationId xmlns:a16="http://schemas.microsoft.com/office/drawing/2014/main" id="{F9B0325F-2054-AE89-8578-C46EA2371B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6CA9AA5-90B4-D378-4124-29C83E1FF7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B8849E4-B6A6-4EE2-A9C2-F76B554E492C}" type="slidenum">
              <a:rPr lang="es-ES" smtClean="0"/>
              <a:t>‹Nº›</a:t>
            </a:fld>
            <a:endParaRPr lang="es-ES"/>
          </a:p>
        </p:txBody>
      </p:sp>
    </p:spTree>
    <p:extLst>
      <p:ext uri="{BB962C8B-B14F-4D97-AF65-F5344CB8AC3E}">
        <p14:creationId xmlns:p14="http://schemas.microsoft.com/office/powerpoint/2010/main" val="234150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jpg"/><Relationship Id="rId7"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jpeg"/><Relationship Id="rId5" Type="http://schemas.microsoft.com/office/2007/relationships/hdphoto" Target="../media/hdphoto3.wdp"/><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jp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jpeg"/><Relationship Id="rId4" Type="http://schemas.openxmlformats.org/officeDocument/2006/relationships/image" Target="../media/image44.jp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4.jpg"/></Relationships>
</file>

<file path=ppt/slides/_rels/slide2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7.xml"/><Relationship Id="rId4" Type="http://schemas.openxmlformats.org/officeDocument/2006/relationships/image" Target="../media/image71.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7.xml"/><Relationship Id="rId4" Type="http://schemas.openxmlformats.org/officeDocument/2006/relationships/image" Target="../media/image78.jpg"/></Relationships>
</file>

<file path=ppt/slides/_rels/slide3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3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3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7.xml"/><Relationship Id="rId4" Type="http://schemas.openxmlformats.org/officeDocument/2006/relationships/image" Target="../media/image87.jpg"/></Relationships>
</file>

<file path=ppt/slides/_rels/slide3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92.png"/><Relationship Id="rId4" Type="http://schemas.openxmlformats.org/officeDocument/2006/relationships/image" Target="../media/image91.jpg"/></Relationships>
</file>

<file path=ppt/slides/_rels/slide3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jpg"/></Relationships>
</file>

<file path=ppt/slides/_rels/slide3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4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42.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A495F06-BC15-0EEF-5244-8410F2471560}"/>
            </a:ext>
          </a:extLst>
        </p:cNvPr>
        <p:cNvGrpSpPr/>
        <p:nvPr/>
      </p:nvGrpSpPr>
      <p:grpSpPr>
        <a:xfrm>
          <a:off x="0" y="0"/>
          <a:ext cx="0" cy="0"/>
          <a:chOff x="0" y="0"/>
          <a:chExt cx="0" cy="0"/>
        </a:xfrm>
      </p:grpSpPr>
      <p:pic>
        <p:nvPicPr>
          <p:cNvPr id="4" name="Imagen 3" descr="Un hombre con un plátano en la mano&#10;&#10;El contenido generado por IA puede ser incorrecto.">
            <a:extLst>
              <a:ext uri="{FF2B5EF4-FFF2-40B4-BE49-F238E27FC236}">
                <a16:creationId xmlns:a16="http://schemas.microsoft.com/office/drawing/2014/main" id="{4D092F5D-1283-C472-01BD-FBE7DD223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8131" y="223453"/>
            <a:ext cx="4217428" cy="4493512"/>
          </a:xfrm>
          <a:prstGeom prst="rect">
            <a:avLst/>
          </a:prstGeom>
          <a:effectLst>
            <a:outerShdw dist="25400" dir="2700000" algn="tl" rotWithShape="0">
              <a:prstClr val="black"/>
            </a:outerShdw>
          </a:effectLst>
        </p:spPr>
      </p:pic>
      <p:pic>
        <p:nvPicPr>
          <p:cNvPr id="3" name="Imagen 2" descr="Un dibujo de un hombre&#10;&#10;El contenido generado por IA puede ser incorrecto.">
            <a:extLst>
              <a:ext uri="{FF2B5EF4-FFF2-40B4-BE49-F238E27FC236}">
                <a16:creationId xmlns:a16="http://schemas.microsoft.com/office/drawing/2014/main" id="{4F14E21F-CFDC-8D9C-354F-6A6B82B0CF58}"/>
              </a:ext>
            </a:extLst>
          </p:cNvPr>
          <p:cNvPicPr>
            <a:picLocks noChangeAspect="1"/>
          </p:cNvPicPr>
          <p:nvPr/>
        </p:nvPicPr>
        <p:blipFill>
          <a:blip r:embed="rId4">
            <a:alphaModFix/>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26441" y="318977"/>
            <a:ext cx="3760768" cy="3759300"/>
          </a:xfrm>
          <a:prstGeom prst="roundRect">
            <a:avLst>
              <a:gd name="adj" fmla="val 16667"/>
            </a:avLst>
          </a:prstGeom>
          <a:ln>
            <a:noFill/>
          </a:ln>
          <a:effectLst>
            <a:outerShdw dist="38100" dir="2700000" algn="tl" rotWithShape="0">
              <a:srgbClr val="000000">
                <a:alpha val="86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03683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4000" r="-20000"/>
          </a:stretch>
        </a:blipFill>
        <a:effectLst/>
      </p:bgPr>
    </p:bg>
    <p:spTree>
      <p:nvGrpSpPr>
        <p:cNvPr id="1" name=""/>
        <p:cNvGrpSpPr/>
        <p:nvPr/>
      </p:nvGrpSpPr>
      <p:grpSpPr>
        <a:xfrm>
          <a:off x="0" y="0"/>
          <a:ext cx="0" cy="0"/>
          <a:chOff x="0" y="0"/>
          <a:chExt cx="0" cy="0"/>
        </a:xfrm>
      </p:grpSpPr>
      <p:pic>
        <p:nvPicPr>
          <p:cNvPr id="10" name="Imagen 9" descr="Imagen que contiene cama&#10;&#10;El contenido generado por IA puede ser incorrecto.">
            <a:extLst>
              <a:ext uri="{FF2B5EF4-FFF2-40B4-BE49-F238E27FC236}">
                <a16:creationId xmlns:a16="http://schemas.microsoft.com/office/drawing/2014/main" id="{C5C26101-55CA-800F-65DC-64E50E5A7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908" y="238085"/>
            <a:ext cx="7416000" cy="6198972"/>
          </a:xfrm>
          <a:prstGeom prst="rect">
            <a:avLst/>
          </a:prstGeom>
        </p:spPr>
      </p:pic>
      <p:sp>
        <p:nvSpPr>
          <p:cNvPr id="2" name="1 Rectángulo">
            <a:extLst>
              <a:ext uri="{FF2B5EF4-FFF2-40B4-BE49-F238E27FC236}">
                <a16:creationId xmlns:a16="http://schemas.microsoft.com/office/drawing/2014/main" id="{7D4ECA0E-EC48-0768-C721-B6D0565A1B6E}"/>
              </a:ext>
            </a:extLst>
          </p:cNvPr>
          <p:cNvSpPr/>
          <p:nvPr/>
        </p:nvSpPr>
        <p:spPr>
          <a:xfrm>
            <a:off x="8077464" y="353013"/>
            <a:ext cx="3739626" cy="5940088"/>
          </a:xfrm>
          <a:prstGeom prst="rect">
            <a:avLst/>
          </a:prstGeom>
        </p:spPr>
        <p:txBody>
          <a:bodyPr wrap="square">
            <a:spAutoFit/>
          </a:bodyPr>
          <a:lstStyle/>
          <a:p>
            <a:r>
              <a:rPr lang="es-ES" sz="4000" b="1" dirty="0">
                <a:solidFill>
                  <a:prstClr val="black"/>
                </a:solidFill>
                <a:latin typeface="Times New Roman"/>
              </a:rPr>
              <a:t>Por la fe _____, al morir, mencionó la salida de los hijos de Israel, y dio mandamiento acerca de sus huesos. </a:t>
            </a:r>
            <a:r>
              <a:rPr lang="es-ES" b="1" dirty="0">
                <a:solidFill>
                  <a:prstClr val="black"/>
                </a:solidFill>
                <a:latin typeface="Times New Roman"/>
              </a:rPr>
              <a:t>(v. 22)</a:t>
            </a:r>
            <a:br>
              <a:rPr lang="es-ES" b="1" dirty="0">
                <a:solidFill>
                  <a:prstClr val="black"/>
                </a:solidFill>
                <a:latin typeface="Times New Roman"/>
              </a:rPr>
            </a:br>
            <a:r>
              <a:rPr lang="es-ES" b="1" dirty="0">
                <a:solidFill>
                  <a:prstClr val="black"/>
                </a:solidFill>
                <a:latin typeface="Times New Roman"/>
              </a:rPr>
              <a:t>[Génesis 50:25-26]</a:t>
            </a:r>
            <a:endParaRPr lang="es-ES" sz="4000" b="1" dirty="0">
              <a:solidFill>
                <a:prstClr val="black"/>
              </a:solidFill>
              <a:latin typeface="Times New Roman"/>
            </a:endParaRPr>
          </a:p>
        </p:txBody>
      </p:sp>
      <p:sp>
        <p:nvSpPr>
          <p:cNvPr id="3" name="2 Rectángulo">
            <a:extLst>
              <a:ext uri="{FF2B5EF4-FFF2-40B4-BE49-F238E27FC236}">
                <a16:creationId xmlns:a16="http://schemas.microsoft.com/office/drawing/2014/main" id="{7E5CE6BC-EF59-A26F-3C3D-EE367FC01827}"/>
              </a:ext>
            </a:extLst>
          </p:cNvPr>
          <p:cNvSpPr/>
          <p:nvPr/>
        </p:nvSpPr>
        <p:spPr>
          <a:xfrm>
            <a:off x="10110953" y="321483"/>
            <a:ext cx="1271743" cy="707886"/>
          </a:xfrm>
          <a:prstGeom prst="rect">
            <a:avLst/>
          </a:prstGeom>
        </p:spPr>
        <p:txBody>
          <a:bodyPr wrap="square">
            <a:spAutoFit/>
          </a:bodyPr>
          <a:lstStyle/>
          <a:p>
            <a:pPr algn="ctr"/>
            <a:r>
              <a:rPr lang="es-ES" sz="4000" b="1" dirty="0">
                <a:solidFill>
                  <a:srgbClr val="C00000"/>
                </a:solidFill>
                <a:latin typeface="Times New Roman"/>
              </a:rPr>
              <a:t>José</a:t>
            </a:r>
            <a:endParaRPr lang="es-ES" sz="1600" dirty="0">
              <a:solidFill>
                <a:srgbClr val="C00000"/>
              </a:solidFill>
              <a:latin typeface="Times New Roman"/>
            </a:endParaRPr>
          </a:p>
        </p:txBody>
      </p:sp>
      <p:cxnSp>
        <p:nvCxnSpPr>
          <p:cNvPr id="5" name="Conector recto 4">
            <a:extLst>
              <a:ext uri="{FF2B5EF4-FFF2-40B4-BE49-F238E27FC236}">
                <a16:creationId xmlns:a16="http://schemas.microsoft.com/office/drawing/2014/main" id="{674760C8-F0D8-F95C-7F06-7EE18A86F035}"/>
              </a:ext>
            </a:extLst>
          </p:cNvPr>
          <p:cNvCxnSpPr/>
          <p:nvPr/>
        </p:nvCxnSpPr>
        <p:spPr>
          <a:xfrm>
            <a:off x="7825664" y="209057"/>
            <a:ext cx="0" cy="6228000"/>
          </a:xfrm>
          <a:prstGeom prst="line">
            <a:avLst/>
          </a:prstGeom>
          <a:ln w="57150">
            <a:gradFill>
              <a:gsLst>
                <a:gs pos="0">
                  <a:srgbClr val="7E1098"/>
                </a:gs>
                <a:gs pos="100000">
                  <a:srgbClr val="EB8BC5"/>
                </a:gs>
              </a:gsLst>
              <a:lin ang="5400000" scaled="1"/>
            </a:gradFill>
          </a:ln>
        </p:spPr>
        <p:style>
          <a:lnRef idx="2">
            <a:schemeClr val="accent1"/>
          </a:lnRef>
          <a:fillRef idx="0">
            <a:schemeClr val="accent1"/>
          </a:fillRef>
          <a:effectRef idx="1">
            <a:schemeClr val="accent1"/>
          </a:effectRef>
          <a:fontRef idx="minor">
            <a:schemeClr val="tx1"/>
          </a:fontRef>
        </p:style>
      </p:cxnSp>
      <p:sp>
        <p:nvSpPr>
          <p:cNvPr id="6" name="CuadroTexto 5">
            <a:extLst>
              <a:ext uri="{FF2B5EF4-FFF2-40B4-BE49-F238E27FC236}">
                <a16:creationId xmlns:a16="http://schemas.microsoft.com/office/drawing/2014/main" id="{C24B6EAA-5568-CE22-0D79-BB462BF05834}"/>
              </a:ext>
            </a:extLst>
          </p:cNvPr>
          <p:cNvSpPr txBox="1"/>
          <p:nvPr/>
        </p:nvSpPr>
        <p:spPr>
          <a:xfrm>
            <a:off x="299345" y="6447257"/>
            <a:ext cx="11279512" cy="400110"/>
          </a:xfrm>
          <a:prstGeom prst="rect">
            <a:avLst/>
          </a:prstGeom>
          <a:solidFill>
            <a:srgbClr val="80198E"/>
          </a:solid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Dejo testimonio a las siguientes generaciones de la seguridad de que Dios vendrá a liberarnos.</a:t>
            </a:r>
          </a:p>
        </p:txBody>
      </p:sp>
    </p:spTree>
    <p:extLst>
      <p:ext uri="{BB962C8B-B14F-4D97-AF65-F5344CB8AC3E}">
        <p14:creationId xmlns:p14="http://schemas.microsoft.com/office/powerpoint/2010/main" val="19707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4*#ppt_w"/>
                                          </p:val>
                                        </p:tav>
                                        <p:tav tm="100000">
                                          <p:val>
                                            <p:strVal val="#ppt_w"/>
                                          </p:val>
                                        </p:tav>
                                      </p:tavLst>
                                    </p:anim>
                                    <p:anim calcmode="lin" valueType="num">
                                      <p:cBhvr>
                                        <p:cTn id="2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l="-2000" t="-2000" r="-3000" b="-2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BEF2C8D5-A69A-2129-3FF5-CC3770C33ADE}"/>
              </a:ext>
            </a:extLst>
          </p:cNvPr>
          <p:cNvSpPr/>
          <p:nvPr/>
        </p:nvSpPr>
        <p:spPr>
          <a:xfrm>
            <a:off x="3218414" y="568183"/>
            <a:ext cx="5730273" cy="5847755"/>
          </a:xfrm>
          <a:prstGeom prst="rect">
            <a:avLst/>
          </a:prstGeom>
        </p:spPr>
        <p:txBody>
          <a:bodyPr wrap="square">
            <a:spAutoFit/>
          </a:bodyPr>
          <a:lstStyle/>
          <a:p>
            <a:r>
              <a:rPr lang="es-ES" sz="3400" b="1" dirty="0">
                <a:solidFill>
                  <a:prstClr val="black"/>
                </a:solidFill>
                <a:latin typeface="Times New Roman"/>
              </a:rPr>
              <a:t>Por la fe, ______ hecho ya grande, rehusó llamarse hijo de la hija de Faraón, escogiendo antes ser maltratado con el pueblo de Dios, que gozar de los deleites temporales del pecado, teniendo por mayores riquezas el vituperio de Cristo que los tesoros de los egipcios. </a:t>
            </a:r>
            <a:r>
              <a:rPr lang="es-ES" sz="2000" b="1" dirty="0">
                <a:solidFill>
                  <a:prstClr val="black"/>
                </a:solidFill>
                <a:latin typeface="Times New Roman"/>
              </a:rPr>
              <a:t>(v. 24-27) [Éxodo 5:1]</a:t>
            </a:r>
            <a:endParaRPr lang="es-ES" sz="3400" b="1" dirty="0">
              <a:solidFill>
                <a:prstClr val="black"/>
              </a:solidFill>
              <a:latin typeface="Times New Roman"/>
            </a:endParaRPr>
          </a:p>
        </p:txBody>
      </p:sp>
      <p:pic>
        <p:nvPicPr>
          <p:cNvPr id="5" name="Imagen 4" descr="Imagen que contiene sostener, viejo, hombre, tabla&#10;&#10;El contenido generado por IA puede ser incorrecto.">
            <a:extLst>
              <a:ext uri="{FF2B5EF4-FFF2-40B4-BE49-F238E27FC236}">
                <a16:creationId xmlns:a16="http://schemas.microsoft.com/office/drawing/2014/main" id="{C5912D8A-EBBB-715B-E5F1-0476C1BD7BE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9017050" y="517073"/>
            <a:ext cx="2981468" cy="4041049"/>
          </a:xfrm>
          <a:prstGeom prst="snip2DiagRect">
            <a:avLst>
              <a:gd name="adj1" fmla="val 0"/>
              <a:gd name="adj2" fmla="val 16667"/>
            </a:avLst>
          </a:prstGeom>
          <a:solidFill>
            <a:srgbClr val="FFFFFF">
              <a:shade val="85000"/>
            </a:srgbClr>
          </a:solidFill>
          <a:ln w="88900" cap="sq">
            <a:solidFill>
              <a:srgbClr val="FFE17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Imagen que contiene persona, interior, jugando, hombre&#10;&#10;El contenido generado por IA puede ser incorrecto.">
            <a:extLst>
              <a:ext uri="{FF2B5EF4-FFF2-40B4-BE49-F238E27FC236}">
                <a16:creationId xmlns:a16="http://schemas.microsoft.com/office/drawing/2014/main" id="{3896F0AD-152A-1002-F6F3-A45AE814A6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935" y="164982"/>
            <a:ext cx="2908116" cy="3878699"/>
          </a:xfrm>
          <a:prstGeom prst="snip2DiagRect">
            <a:avLst>
              <a:gd name="adj1" fmla="val 11978"/>
              <a:gd name="adj2" fmla="val 0"/>
            </a:avLst>
          </a:prstGeom>
          <a:solidFill>
            <a:srgbClr val="FFFFFF">
              <a:shade val="85000"/>
            </a:srgbClr>
          </a:solidFill>
          <a:ln w="88900" cap="sq">
            <a:solidFill>
              <a:srgbClr val="819F3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Un grupo de personas disfrazadas&#10;&#10;El contenido generado por IA puede ser incorrecto.">
            <a:extLst>
              <a:ext uri="{FF2B5EF4-FFF2-40B4-BE49-F238E27FC236}">
                <a16:creationId xmlns:a16="http://schemas.microsoft.com/office/drawing/2014/main" id="{39C6C2CA-387A-0C99-E3EE-A149E02990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935" y="4192013"/>
            <a:ext cx="2755984" cy="2296655"/>
          </a:xfrm>
          <a:prstGeom prst="snip2DiagRect">
            <a:avLst/>
          </a:prstGeom>
          <a:solidFill>
            <a:srgbClr val="FFFFFF">
              <a:shade val="85000"/>
            </a:srgbClr>
          </a:solidFill>
          <a:ln w="88900" cap="sq">
            <a:solidFill>
              <a:srgbClr val="819F3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a:extLst>
              <a:ext uri="{FF2B5EF4-FFF2-40B4-BE49-F238E27FC236}">
                <a16:creationId xmlns:a16="http://schemas.microsoft.com/office/drawing/2014/main" id="{6D90DC67-ADD2-33C4-AEEE-F1A3A4371632}"/>
              </a:ext>
            </a:extLst>
          </p:cNvPr>
          <p:cNvPicPr>
            <a:picLocks noChangeAspect="1"/>
          </p:cNvPicPr>
          <p:nvPr/>
        </p:nvPicPr>
        <p:blipFill rotWithShape="1">
          <a:blip r:embed="rId8"/>
          <a:srcRect l="5296" r="5296"/>
          <a:stretch>
            <a:fillRect/>
          </a:stretch>
        </p:blipFill>
        <p:spPr>
          <a:xfrm>
            <a:off x="9047445" y="4670408"/>
            <a:ext cx="2951073" cy="1824273"/>
          </a:xfrm>
          <a:prstGeom prst="snip2DiagRect">
            <a:avLst>
              <a:gd name="adj1" fmla="val 23823"/>
              <a:gd name="adj2" fmla="val 0"/>
            </a:avLst>
          </a:prstGeom>
          <a:solidFill>
            <a:srgbClr val="FFFFFF">
              <a:shade val="85000"/>
            </a:srgbClr>
          </a:solidFill>
          <a:ln w="88900" cap="sq">
            <a:solidFill>
              <a:srgbClr val="FFE17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2 Rectángulo">
            <a:extLst>
              <a:ext uri="{FF2B5EF4-FFF2-40B4-BE49-F238E27FC236}">
                <a16:creationId xmlns:a16="http://schemas.microsoft.com/office/drawing/2014/main" id="{42F7C469-CCED-4C7B-815B-084834EC1977}"/>
              </a:ext>
            </a:extLst>
          </p:cNvPr>
          <p:cNvSpPr/>
          <p:nvPr/>
        </p:nvSpPr>
        <p:spPr>
          <a:xfrm>
            <a:off x="4960882" y="534055"/>
            <a:ext cx="1513489" cy="615553"/>
          </a:xfrm>
          <a:prstGeom prst="rect">
            <a:avLst/>
          </a:prstGeom>
        </p:spPr>
        <p:txBody>
          <a:bodyPr wrap="square">
            <a:spAutoFit/>
          </a:bodyPr>
          <a:lstStyle/>
          <a:p>
            <a:pPr algn="ctr"/>
            <a:r>
              <a:rPr lang="es-ES" sz="3400" b="1" dirty="0">
                <a:solidFill>
                  <a:srgbClr val="C00000"/>
                </a:solidFill>
                <a:latin typeface="Times New Roman"/>
              </a:rPr>
              <a:t>Moisés</a:t>
            </a:r>
            <a:endParaRPr lang="es-ES" sz="3400" dirty="0">
              <a:solidFill>
                <a:srgbClr val="C00000"/>
              </a:solidFill>
              <a:latin typeface="Times New Roman"/>
            </a:endParaRPr>
          </a:p>
        </p:txBody>
      </p:sp>
      <p:sp>
        <p:nvSpPr>
          <p:cNvPr id="6" name="CuadroTexto 5">
            <a:extLst>
              <a:ext uri="{FF2B5EF4-FFF2-40B4-BE49-F238E27FC236}">
                <a16:creationId xmlns:a16="http://schemas.microsoft.com/office/drawing/2014/main" id="{179F71DF-6D56-D89C-955E-59162469F645}"/>
              </a:ext>
            </a:extLst>
          </p:cNvPr>
          <p:cNvSpPr txBox="1"/>
          <p:nvPr/>
        </p:nvSpPr>
        <p:spPr>
          <a:xfrm>
            <a:off x="3233612" y="39354"/>
            <a:ext cx="8881865" cy="400110"/>
          </a:xfrm>
          <a:prstGeom prst="rect">
            <a:avLst/>
          </a:prstGeom>
          <a:solidFill>
            <a:srgbClr val="7A8B52"/>
          </a:solid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Rechazo honores y glorias mundanas, y elijo ser parte del pueblo de Dios.</a:t>
            </a:r>
          </a:p>
        </p:txBody>
      </p:sp>
    </p:spTree>
    <p:extLst>
      <p:ext uri="{BB962C8B-B14F-4D97-AF65-F5344CB8AC3E}">
        <p14:creationId xmlns:p14="http://schemas.microsoft.com/office/powerpoint/2010/main" val="37135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4*#ppt_w"/>
                                          </p:val>
                                        </p:tav>
                                        <p:tav tm="100000">
                                          <p:val>
                                            <p:strVal val="#ppt_w"/>
                                          </p:val>
                                        </p:tav>
                                      </p:tavLst>
                                    </p:anim>
                                    <p:anim calcmode="lin" valueType="num">
                                      <p:cBhvr>
                                        <p:cTn id="2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l="-17000" t="-2000" r="-2000" b="-2000"/>
          </a:stretch>
        </a:blipFill>
        <a:effectLst/>
      </p:bgPr>
    </p:bg>
    <p:spTree>
      <p:nvGrpSpPr>
        <p:cNvPr id="1" name="">
          <a:extLst>
            <a:ext uri="{FF2B5EF4-FFF2-40B4-BE49-F238E27FC236}">
              <a16:creationId xmlns:a16="http://schemas.microsoft.com/office/drawing/2014/main" id="{706A4B5F-632B-C08E-ED8E-EBBCADBA4CC7}"/>
            </a:ext>
          </a:extLst>
        </p:cNvPr>
        <p:cNvGrpSpPr/>
        <p:nvPr/>
      </p:nvGrpSpPr>
      <p:grpSpPr>
        <a:xfrm>
          <a:off x="0" y="0"/>
          <a:ext cx="0" cy="0"/>
          <a:chOff x="0" y="0"/>
          <a:chExt cx="0" cy="0"/>
        </a:xfrm>
      </p:grpSpPr>
      <p:pic>
        <p:nvPicPr>
          <p:cNvPr id="4" name="Imagen 3" descr="Un grupo de personas junto a una chimenea&#10;&#10;El contenido generado por IA puede ser incorrecto.">
            <a:extLst>
              <a:ext uri="{FF2B5EF4-FFF2-40B4-BE49-F238E27FC236}">
                <a16:creationId xmlns:a16="http://schemas.microsoft.com/office/drawing/2014/main" id="{C274E320-D540-0AC7-6F1C-E402938BAF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234" y="124286"/>
            <a:ext cx="4587186" cy="6364382"/>
          </a:xfrm>
          <a:prstGeom prst="snip2DiagRect">
            <a:avLst>
              <a:gd name="adj1" fmla="val 14375"/>
              <a:gd name="adj2" fmla="val 0"/>
            </a:avLst>
          </a:prstGeom>
          <a:solidFill>
            <a:srgbClr val="FFFFFF">
              <a:shade val="85000"/>
            </a:srgbClr>
          </a:solidFill>
          <a:ln w="88900" cap="sq">
            <a:solidFill>
              <a:srgbClr val="C0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1 Rectángulo">
            <a:extLst>
              <a:ext uri="{FF2B5EF4-FFF2-40B4-BE49-F238E27FC236}">
                <a16:creationId xmlns:a16="http://schemas.microsoft.com/office/drawing/2014/main" id="{B6A6155E-7300-8FF4-26BB-6C7AFB4607EE}"/>
              </a:ext>
            </a:extLst>
          </p:cNvPr>
          <p:cNvSpPr/>
          <p:nvPr/>
        </p:nvSpPr>
        <p:spPr>
          <a:xfrm>
            <a:off x="5080000" y="549707"/>
            <a:ext cx="3223172" cy="5786199"/>
          </a:xfrm>
          <a:prstGeom prst="rect">
            <a:avLst/>
          </a:prstGeom>
        </p:spPr>
        <p:txBody>
          <a:bodyPr wrap="square">
            <a:spAutoFit/>
          </a:bodyPr>
          <a:lstStyle/>
          <a:p>
            <a:r>
              <a:rPr lang="es-ES" sz="3700" b="1" dirty="0">
                <a:latin typeface="Times New Roman"/>
              </a:rPr>
              <a:t>Por la fe, ______ celebró la pascua y la aspersión de la sangre, para que el que destruía a los primogénitos no los tocase a ellos. </a:t>
            </a:r>
            <a:r>
              <a:rPr lang="es-ES" sz="2000" b="1" dirty="0">
                <a:latin typeface="Times New Roman"/>
              </a:rPr>
              <a:t>(v. 28) [Éxodo 12]</a:t>
            </a:r>
            <a:endParaRPr lang="es-ES" sz="3700" b="1" dirty="0">
              <a:latin typeface="Times New Roman"/>
            </a:endParaRPr>
          </a:p>
        </p:txBody>
      </p:sp>
      <p:sp>
        <p:nvSpPr>
          <p:cNvPr id="8" name="2 Rectángulo">
            <a:extLst>
              <a:ext uri="{FF2B5EF4-FFF2-40B4-BE49-F238E27FC236}">
                <a16:creationId xmlns:a16="http://schemas.microsoft.com/office/drawing/2014/main" id="{C8E41087-B553-CEDD-D0B3-0EB99D736CDE}"/>
              </a:ext>
            </a:extLst>
          </p:cNvPr>
          <p:cNvSpPr/>
          <p:nvPr/>
        </p:nvSpPr>
        <p:spPr>
          <a:xfrm>
            <a:off x="5080000" y="1116671"/>
            <a:ext cx="1608189" cy="661720"/>
          </a:xfrm>
          <a:prstGeom prst="rect">
            <a:avLst/>
          </a:prstGeom>
        </p:spPr>
        <p:txBody>
          <a:bodyPr wrap="square">
            <a:spAutoFit/>
          </a:bodyPr>
          <a:lstStyle/>
          <a:p>
            <a:pPr algn="ctr"/>
            <a:r>
              <a:rPr lang="es-ES" sz="3700" b="1" dirty="0">
                <a:solidFill>
                  <a:srgbClr val="C00000"/>
                </a:solidFill>
                <a:latin typeface="Times New Roman"/>
              </a:rPr>
              <a:t>Moisés</a:t>
            </a:r>
            <a:endParaRPr lang="es-ES" sz="3700" dirty="0">
              <a:solidFill>
                <a:srgbClr val="C00000"/>
              </a:solidFill>
              <a:latin typeface="Times New Roman"/>
            </a:endParaRPr>
          </a:p>
        </p:txBody>
      </p:sp>
      <p:pic>
        <p:nvPicPr>
          <p:cNvPr id="9" name="Imagen 8" descr="Personas sentadas en una mesa&#10;&#10;El contenido generado por IA puede ser incorrecto.">
            <a:extLst>
              <a:ext uri="{FF2B5EF4-FFF2-40B4-BE49-F238E27FC236}">
                <a16:creationId xmlns:a16="http://schemas.microsoft.com/office/drawing/2014/main" id="{D6BFF055-B780-2507-F51B-CCDCA7387ED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401503" y="124286"/>
            <a:ext cx="3515778" cy="6444000"/>
          </a:xfrm>
          <a:prstGeom prst="snip2DiagRect">
            <a:avLst>
              <a:gd name="adj1" fmla="val 0"/>
              <a:gd name="adj2" fmla="val 15275"/>
            </a:avLst>
          </a:prstGeom>
          <a:solidFill>
            <a:srgbClr val="FFFFFF">
              <a:shade val="85000"/>
            </a:srgbClr>
          </a:solidFill>
          <a:ln w="88900" cap="sq">
            <a:solidFill>
              <a:srgbClr val="C0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466723FA-C50F-6CA6-38F9-BB1A381073A4}"/>
              </a:ext>
            </a:extLst>
          </p:cNvPr>
          <p:cNvSpPr txBox="1"/>
          <p:nvPr/>
        </p:nvSpPr>
        <p:spPr>
          <a:xfrm>
            <a:off x="4461647" y="6468790"/>
            <a:ext cx="4043031" cy="369332"/>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rPr>
              <a:t>Acepto al sustituto que Dios preparó</a:t>
            </a:r>
          </a:p>
        </p:txBody>
      </p:sp>
    </p:spTree>
    <p:extLst>
      <p:ext uri="{BB962C8B-B14F-4D97-AF65-F5344CB8AC3E}">
        <p14:creationId xmlns:p14="http://schemas.microsoft.com/office/powerpoint/2010/main" val="288275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strVal val="4*#ppt_w"/>
                                          </p:val>
                                        </p:tav>
                                        <p:tav tm="100000">
                                          <p:val>
                                            <p:strVal val="#ppt_w"/>
                                          </p:val>
                                        </p:tav>
                                      </p:tavLst>
                                    </p:anim>
                                    <p:anim calcmode="lin" valueType="num">
                                      <p:cBhvr>
                                        <p:cTn id="24"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t="-14000" b="-10000"/>
          </a:stretch>
        </a:blipFill>
        <a:effectLst/>
      </p:bgPr>
    </p:bg>
    <p:spTree>
      <p:nvGrpSpPr>
        <p:cNvPr id="1" name="">
          <a:extLst>
            <a:ext uri="{FF2B5EF4-FFF2-40B4-BE49-F238E27FC236}">
              <a16:creationId xmlns:a16="http://schemas.microsoft.com/office/drawing/2014/main" id="{97481AE5-07DD-9967-275D-5B6CA0B336AD}"/>
            </a:ext>
          </a:extLst>
        </p:cNvPr>
        <p:cNvGrpSpPr/>
        <p:nvPr/>
      </p:nvGrpSpPr>
      <p:grpSpPr>
        <a:xfrm>
          <a:off x="0" y="0"/>
          <a:ext cx="0" cy="0"/>
          <a:chOff x="0" y="0"/>
          <a:chExt cx="0" cy="0"/>
        </a:xfrm>
      </p:grpSpPr>
      <p:sp>
        <p:nvSpPr>
          <p:cNvPr id="8" name="1 Rectángulo">
            <a:extLst>
              <a:ext uri="{FF2B5EF4-FFF2-40B4-BE49-F238E27FC236}">
                <a16:creationId xmlns:a16="http://schemas.microsoft.com/office/drawing/2014/main" id="{E3DD6810-C303-FAAF-3C78-6CE2B403109D}"/>
              </a:ext>
            </a:extLst>
          </p:cNvPr>
          <p:cNvSpPr/>
          <p:nvPr/>
        </p:nvSpPr>
        <p:spPr>
          <a:xfrm>
            <a:off x="483967" y="3662303"/>
            <a:ext cx="6182984" cy="2862322"/>
          </a:xfrm>
          <a:prstGeom prst="rect">
            <a:avLst/>
          </a:prstGeom>
        </p:spPr>
        <p:txBody>
          <a:bodyPr wrap="square">
            <a:spAutoFit/>
          </a:bodyPr>
          <a:lstStyle/>
          <a:p>
            <a:pPr algn="ctr"/>
            <a:r>
              <a:rPr lang="es-ES" sz="3600" b="1" dirty="0">
                <a:solidFill>
                  <a:prstClr val="black"/>
                </a:solidFill>
                <a:latin typeface="Times New Roman"/>
              </a:rPr>
              <a:t>Por la fe, _____________ pasaron el Mar Rojo como por tierra seca; e intentando los egipcios hacer lo mismo, fueron ahogados. </a:t>
            </a:r>
            <a:r>
              <a:rPr lang="es-ES" sz="2000" b="1" dirty="0">
                <a:solidFill>
                  <a:prstClr val="black"/>
                </a:solidFill>
                <a:latin typeface="Times New Roman"/>
              </a:rPr>
              <a:t>(v. 29) [Éxodo 14]</a:t>
            </a:r>
            <a:endParaRPr lang="es-ES" sz="3600" b="1" dirty="0">
              <a:solidFill>
                <a:prstClr val="black"/>
              </a:solidFill>
              <a:latin typeface="Times New Roman"/>
            </a:endParaRPr>
          </a:p>
        </p:txBody>
      </p:sp>
      <p:sp>
        <p:nvSpPr>
          <p:cNvPr id="9" name="2 Rectángulo">
            <a:extLst>
              <a:ext uri="{FF2B5EF4-FFF2-40B4-BE49-F238E27FC236}">
                <a16:creationId xmlns:a16="http://schemas.microsoft.com/office/drawing/2014/main" id="{6F6A8855-527E-79F9-1A0B-42B31F23B16A}"/>
              </a:ext>
            </a:extLst>
          </p:cNvPr>
          <p:cNvSpPr/>
          <p:nvPr/>
        </p:nvSpPr>
        <p:spPr>
          <a:xfrm>
            <a:off x="3005959" y="3655797"/>
            <a:ext cx="2995448" cy="646331"/>
          </a:xfrm>
          <a:prstGeom prst="rect">
            <a:avLst/>
          </a:prstGeom>
        </p:spPr>
        <p:txBody>
          <a:bodyPr wrap="square">
            <a:spAutoFit/>
          </a:bodyPr>
          <a:lstStyle/>
          <a:p>
            <a:pPr algn="ctr"/>
            <a:r>
              <a:rPr lang="es-ES" sz="3600" b="1" dirty="0">
                <a:solidFill>
                  <a:srgbClr val="C00000"/>
                </a:solidFill>
                <a:latin typeface="Times New Roman"/>
              </a:rPr>
              <a:t>los israelitas</a:t>
            </a:r>
            <a:endParaRPr lang="es-ES" sz="1400" dirty="0">
              <a:solidFill>
                <a:srgbClr val="C00000"/>
              </a:solidFill>
              <a:latin typeface="Times New Roman"/>
            </a:endParaRPr>
          </a:p>
        </p:txBody>
      </p:sp>
      <p:pic>
        <p:nvPicPr>
          <p:cNvPr id="5" name="Imagen 4" descr="Imagen que contiene naturaleza, hombre, tabla, frente&#10;&#10;El contenido generado por IA puede ser incorrecto.">
            <a:extLst>
              <a:ext uri="{FF2B5EF4-FFF2-40B4-BE49-F238E27FC236}">
                <a16:creationId xmlns:a16="http://schemas.microsoft.com/office/drawing/2014/main" id="{A41DDBA6-2673-F78D-1A5C-F445A0FA3538}"/>
              </a:ext>
            </a:extLst>
          </p:cNvPr>
          <p:cNvPicPr>
            <a:picLocks noChangeAspect="1"/>
          </p:cNvPicPr>
          <p:nvPr/>
        </p:nvPicPr>
        <p:blipFill rotWithShape="1">
          <a:blip r:embed="rId4">
            <a:extLst>
              <a:ext uri="{28A0092B-C50C-407E-A947-70E740481C1C}">
                <a14:useLocalDpi xmlns:a14="http://schemas.microsoft.com/office/drawing/2010/main" val="0"/>
              </a:ext>
            </a:extLst>
          </a:blip>
          <a:srcRect b="7657"/>
          <a:stretch>
            <a:fillRect/>
          </a:stretch>
        </p:blipFill>
        <p:spPr>
          <a:xfrm>
            <a:off x="149782" y="133320"/>
            <a:ext cx="6565354" cy="341082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1" name="Imagen 10" descr="Un grupo de personas surfeando en el mar&#10;&#10;El contenido generado por IA puede ser incorrecto.">
            <a:extLst>
              <a:ext uri="{FF2B5EF4-FFF2-40B4-BE49-F238E27FC236}">
                <a16:creationId xmlns:a16="http://schemas.microsoft.com/office/drawing/2014/main" id="{87DD8725-D743-3944-18B3-F7982F9804C4}"/>
              </a:ext>
            </a:extLst>
          </p:cNvPr>
          <p:cNvPicPr>
            <a:picLocks noChangeAspect="1"/>
          </p:cNvPicPr>
          <p:nvPr/>
        </p:nvPicPr>
        <p:blipFill rotWithShape="1">
          <a:blip r:embed="rId5">
            <a:extLst>
              <a:ext uri="{28A0092B-C50C-407E-A947-70E740481C1C}">
                <a14:useLocalDpi xmlns:a14="http://schemas.microsoft.com/office/drawing/2010/main" val="0"/>
              </a:ext>
            </a:extLst>
          </a:blip>
          <a:srcRect l="1095" r="11268"/>
          <a:stretch>
            <a:fillRect/>
          </a:stretch>
        </p:blipFill>
        <p:spPr>
          <a:xfrm>
            <a:off x="6837752" y="133320"/>
            <a:ext cx="5343615" cy="6348773"/>
          </a:xfrm>
          <a:prstGeom prst="roundRect">
            <a:avLst>
              <a:gd name="adj" fmla="val 4248"/>
            </a:avLst>
          </a:prstGeom>
          <a:solidFill>
            <a:srgbClr val="FFFFFF">
              <a:shade val="85000"/>
            </a:srgbClr>
          </a:solidFill>
          <a:ln>
            <a:noFill/>
          </a:ln>
          <a:effectLst>
            <a:outerShdw blurRad="50800" dist="38100" dir="8100000" algn="tr" rotWithShape="0">
              <a:prstClr val="black">
                <a:alpha val="40000"/>
              </a:prstClr>
            </a:outerShdw>
          </a:effectLst>
        </p:spPr>
      </p:pic>
      <p:sp>
        <p:nvSpPr>
          <p:cNvPr id="3" name="CuadroTexto 2">
            <a:extLst>
              <a:ext uri="{FF2B5EF4-FFF2-40B4-BE49-F238E27FC236}">
                <a16:creationId xmlns:a16="http://schemas.microsoft.com/office/drawing/2014/main" id="{23E7A200-B9EA-8976-F136-06E0C4EB4C4B}"/>
              </a:ext>
            </a:extLst>
          </p:cNvPr>
          <p:cNvSpPr txBox="1"/>
          <p:nvPr/>
        </p:nvSpPr>
        <p:spPr>
          <a:xfrm>
            <a:off x="1468180" y="6482093"/>
            <a:ext cx="10114220" cy="400110"/>
          </a:xfrm>
          <a:prstGeom prst="rect">
            <a:avLst/>
          </a:prstGeom>
          <a:noFill/>
        </p:spPr>
        <p:txBody>
          <a:bodyPr wrap="square">
            <a:spAutoFit/>
          </a:bodyPr>
          <a:lstStyle/>
          <a:p>
            <a:r>
              <a:rPr lang="es-ES" sz="2000" b="1" dirty="0">
                <a:solidFill>
                  <a:schemeClr val="bg1"/>
                </a:solidFill>
                <a:effectLst>
                  <a:outerShdw blurRad="38100" dist="38100" dir="2700000" algn="tl">
                    <a:srgbClr val="000000">
                      <a:alpha val="43137"/>
                    </a:srgbClr>
                  </a:outerShdw>
                </a:effectLst>
              </a:rPr>
              <a:t>Avanzo en medio de persecuciones, sabiendo que Dios destruirá finalmente el mal.</a:t>
            </a:r>
          </a:p>
        </p:txBody>
      </p:sp>
    </p:spTree>
    <p:extLst>
      <p:ext uri="{BB962C8B-B14F-4D97-AF65-F5344CB8AC3E}">
        <p14:creationId xmlns:p14="http://schemas.microsoft.com/office/powerpoint/2010/main" val="383406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strVal val="4*#ppt_w"/>
                                          </p:val>
                                        </p:tav>
                                        <p:tav tm="100000">
                                          <p:val>
                                            <p:strVal val="#ppt_w"/>
                                          </p:val>
                                        </p:tav>
                                      </p:tavLst>
                                    </p:anim>
                                    <p:anim calcmode="lin" valueType="num">
                                      <p:cBhvr>
                                        <p:cTn id="24"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t="-17000" b="-17000"/>
          </a:stretch>
        </a:blipFill>
        <a:effectLst/>
      </p:bgPr>
    </p:bg>
    <p:spTree>
      <p:nvGrpSpPr>
        <p:cNvPr id="1" name=""/>
        <p:cNvGrpSpPr/>
        <p:nvPr/>
      </p:nvGrpSpPr>
      <p:grpSpPr>
        <a:xfrm>
          <a:off x="0" y="0"/>
          <a:ext cx="0" cy="0"/>
          <a:chOff x="0" y="0"/>
          <a:chExt cx="0" cy="0"/>
        </a:xfrm>
      </p:grpSpPr>
      <p:pic>
        <p:nvPicPr>
          <p:cNvPr id="9" name="Imagen 8" descr="Imagen que contiene pasto, exterior, edificio, viejo&#10;&#10;El contenido generado por IA puede ser incorrecto.">
            <a:extLst>
              <a:ext uri="{FF2B5EF4-FFF2-40B4-BE49-F238E27FC236}">
                <a16:creationId xmlns:a16="http://schemas.microsoft.com/office/drawing/2014/main" id="{A94C47A0-EE4B-14A0-87A3-FE9BD4D4A3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748" y="388849"/>
            <a:ext cx="6769129" cy="3811019"/>
          </a:xfrm>
          <a:prstGeom prst="roundRect">
            <a:avLst>
              <a:gd name="adj" fmla="val 15068"/>
            </a:avLst>
          </a:prstGeom>
          <a:solidFill>
            <a:srgbClr val="FFFFFF">
              <a:shade val="85000"/>
            </a:srgbClr>
          </a:solidFill>
          <a:ln>
            <a:noFill/>
          </a:ln>
          <a:effectLst>
            <a:outerShdw blurRad="50800" dist="38100" dir="2700000" algn="tl" rotWithShape="0">
              <a:srgbClr val="583632"/>
            </a:outerShdw>
          </a:effectLst>
        </p:spPr>
      </p:pic>
      <p:sp>
        <p:nvSpPr>
          <p:cNvPr id="4" name="1 Rectángulo">
            <a:extLst>
              <a:ext uri="{FF2B5EF4-FFF2-40B4-BE49-F238E27FC236}">
                <a16:creationId xmlns:a16="http://schemas.microsoft.com/office/drawing/2014/main" id="{4BB14575-D6FB-F96D-401E-F00EB820F236}"/>
              </a:ext>
            </a:extLst>
          </p:cNvPr>
          <p:cNvSpPr/>
          <p:nvPr/>
        </p:nvSpPr>
        <p:spPr>
          <a:xfrm>
            <a:off x="1901371" y="4734342"/>
            <a:ext cx="9884230" cy="2123658"/>
          </a:xfrm>
          <a:prstGeom prst="rect">
            <a:avLst/>
          </a:prstGeom>
        </p:spPr>
        <p:txBody>
          <a:bodyPr wrap="square">
            <a:spAutoFit/>
          </a:bodyPr>
          <a:lstStyle/>
          <a:p>
            <a:pPr algn="ctr"/>
            <a:r>
              <a:rPr lang="es-ES" sz="4400" b="1" dirty="0">
                <a:solidFill>
                  <a:prstClr val="black"/>
                </a:solidFill>
                <a:latin typeface="Times New Roman"/>
              </a:rPr>
              <a:t>Por la fe __________________ cayeron los muros de Jericó después de rodearlos siete días. </a:t>
            </a:r>
            <a:r>
              <a:rPr lang="es-ES" sz="2000" b="1" dirty="0">
                <a:solidFill>
                  <a:prstClr val="black"/>
                </a:solidFill>
                <a:latin typeface="Times New Roman"/>
              </a:rPr>
              <a:t>(v. 30) [Josué 6]</a:t>
            </a:r>
            <a:endParaRPr lang="es-ES" sz="4400" b="1" dirty="0">
              <a:solidFill>
                <a:prstClr val="black"/>
              </a:solidFill>
              <a:latin typeface="Times New Roman"/>
            </a:endParaRPr>
          </a:p>
        </p:txBody>
      </p:sp>
      <p:sp>
        <p:nvSpPr>
          <p:cNvPr id="5" name="2 Rectángulo">
            <a:extLst>
              <a:ext uri="{FF2B5EF4-FFF2-40B4-BE49-F238E27FC236}">
                <a16:creationId xmlns:a16="http://schemas.microsoft.com/office/drawing/2014/main" id="{CEFFB13C-E371-9700-63C9-E82F652AA884}"/>
              </a:ext>
            </a:extLst>
          </p:cNvPr>
          <p:cNvSpPr/>
          <p:nvPr/>
        </p:nvSpPr>
        <p:spPr>
          <a:xfrm>
            <a:off x="4382814" y="4675285"/>
            <a:ext cx="5044966" cy="769441"/>
          </a:xfrm>
          <a:prstGeom prst="rect">
            <a:avLst/>
          </a:prstGeom>
        </p:spPr>
        <p:txBody>
          <a:bodyPr wrap="square">
            <a:spAutoFit/>
          </a:bodyPr>
          <a:lstStyle/>
          <a:p>
            <a:r>
              <a:rPr lang="es-ES" sz="4400" b="1" dirty="0">
                <a:solidFill>
                  <a:srgbClr val="C00000"/>
                </a:solidFill>
                <a:latin typeface="Times New Roman"/>
              </a:rPr>
              <a:t>del pueblo de Israel</a:t>
            </a:r>
            <a:endParaRPr lang="es-ES" dirty="0">
              <a:solidFill>
                <a:srgbClr val="C00000"/>
              </a:solidFill>
              <a:latin typeface="Times New Roman"/>
            </a:endParaRPr>
          </a:p>
        </p:txBody>
      </p:sp>
      <p:sp>
        <p:nvSpPr>
          <p:cNvPr id="2" name="Diagrama de flujo: retraso 1">
            <a:extLst>
              <a:ext uri="{FF2B5EF4-FFF2-40B4-BE49-F238E27FC236}">
                <a16:creationId xmlns:a16="http://schemas.microsoft.com/office/drawing/2014/main" id="{02088526-5675-D9CA-0171-374A1557C763}"/>
              </a:ext>
            </a:extLst>
          </p:cNvPr>
          <p:cNvSpPr/>
          <p:nvPr/>
        </p:nvSpPr>
        <p:spPr>
          <a:xfrm flipH="1">
            <a:off x="8665920" y="403362"/>
            <a:ext cx="3526080" cy="4345493"/>
          </a:xfrm>
          <a:prstGeom prst="flowChartDelay">
            <a:avLst/>
          </a:prstGeom>
          <a:blipFill>
            <a:blip r:embed="rId5"/>
            <a:srcRect/>
            <a:stretch>
              <a:fillRect l="-10293" r="-10293"/>
            </a:stretch>
          </a:blipFill>
          <a:ln>
            <a:noFill/>
          </a:ln>
          <a:effectLst>
            <a:outerShdw blurRad="50800" dist="38100" dir="8100000" algn="tr" rotWithShape="0">
              <a:prstClr val="black">
                <a:alpha val="6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CuadroTexto 5">
            <a:extLst>
              <a:ext uri="{FF2B5EF4-FFF2-40B4-BE49-F238E27FC236}">
                <a16:creationId xmlns:a16="http://schemas.microsoft.com/office/drawing/2014/main" id="{85A8B393-3235-1770-85EA-36EC4D7A74C1}"/>
              </a:ext>
            </a:extLst>
          </p:cNvPr>
          <p:cNvSpPr txBox="1"/>
          <p:nvPr/>
        </p:nvSpPr>
        <p:spPr>
          <a:xfrm>
            <a:off x="2447199" y="-11261"/>
            <a:ext cx="7527118" cy="400110"/>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Hago lo que Dios me ordena, sabiendo que Dios hará su parte.</a:t>
            </a:r>
          </a:p>
        </p:txBody>
      </p:sp>
    </p:spTree>
    <p:extLst>
      <p:ext uri="{BB962C8B-B14F-4D97-AF65-F5344CB8AC3E}">
        <p14:creationId xmlns:p14="http://schemas.microsoft.com/office/powerpoint/2010/main" val="71005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4*#ppt_w"/>
                                          </p:val>
                                        </p:tav>
                                        <p:tav tm="100000">
                                          <p:val>
                                            <p:strVal val="#ppt_w"/>
                                          </p:val>
                                        </p:tav>
                                      </p:tavLst>
                                    </p:anim>
                                    <p:anim calcmode="lin" valueType="num">
                                      <p:cBhvr>
                                        <p:cTn id="2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7200"/>
                    </a14:imgEffect>
                  </a14:imgLayer>
                </a14:imgProps>
              </a:ext>
            </a:extLst>
          </a:blip>
          <a:srcRect/>
          <a:stretch>
            <a:fillRect l="-5000" t="-5000" r="-10000" b="-5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74ABD6F5-20A3-4F71-DCDB-F3E120B80361}"/>
              </a:ext>
            </a:extLst>
          </p:cNvPr>
          <p:cNvSpPr/>
          <p:nvPr/>
        </p:nvSpPr>
        <p:spPr>
          <a:xfrm>
            <a:off x="891008" y="445372"/>
            <a:ext cx="10958285" cy="2123658"/>
          </a:xfrm>
          <a:prstGeom prst="rect">
            <a:avLst/>
          </a:prstGeom>
        </p:spPr>
        <p:txBody>
          <a:bodyPr wrap="square">
            <a:spAutoFit/>
          </a:bodyPr>
          <a:lstStyle/>
          <a:p>
            <a:pPr algn="ctr"/>
            <a:r>
              <a:rPr lang="es-ES" sz="4400" b="1" dirty="0">
                <a:solidFill>
                  <a:prstClr val="black"/>
                </a:solidFill>
                <a:latin typeface="Times New Roman"/>
              </a:rPr>
              <a:t>Por la fe _______ la ramera no pereció juntamente con los desobedientes, habiendo recibido a los espías en paz. </a:t>
            </a:r>
            <a:r>
              <a:rPr lang="es-ES" sz="2000" b="1" dirty="0">
                <a:solidFill>
                  <a:prstClr val="black"/>
                </a:solidFill>
                <a:latin typeface="Times New Roman"/>
              </a:rPr>
              <a:t>(v. 31) [Josué 2]</a:t>
            </a:r>
            <a:endParaRPr lang="es-ES" sz="4400" b="1" dirty="0">
              <a:solidFill>
                <a:prstClr val="black"/>
              </a:solidFill>
              <a:latin typeface="Times New Roman"/>
            </a:endParaRPr>
          </a:p>
        </p:txBody>
      </p:sp>
      <p:sp>
        <p:nvSpPr>
          <p:cNvPr id="3" name="2 Rectángulo">
            <a:extLst>
              <a:ext uri="{FF2B5EF4-FFF2-40B4-BE49-F238E27FC236}">
                <a16:creationId xmlns:a16="http://schemas.microsoft.com/office/drawing/2014/main" id="{A81D0093-CF2A-F592-565D-F262B9AFBB15}"/>
              </a:ext>
            </a:extLst>
          </p:cNvPr>
          <p:cNvSpPr/>
          <p:nvPr/>
        </p:nvSpPr>
        <p:spPr>
          <a:xfrm>
            <a:off x="3941379" y="416344"/>
            <a:ext cx="1933904" cy="769441"/>
          </a:xfrm>
          <a:prstGeom prst="rect">
            <a:avLst/>
          </a:prstGeom>
        </p:spPr>
        <p:txBody>
          <a:bodyPr wrap="square">
            <a:spAutoFit/>
          </a:bodyPr>
          <a:lstStyle/>
          <a:p>
            <a:pPr algn="ctr"/>
            <a:r>
              <a:rPr lang="es-ES" sz="4400" b="1" dirty="0" err="1">
                <a:solidFill>
                  <a:srgbClr val="C00000"/>
                </a:solidFill>
                <a:latin typeface="Times New Roman"/>
              </a:rPr>
              <a:t>Rahab</a:t>
            </a:r>
            <a:endParaRPr lang="es-ES" dirty="0">
              <a:solidFill>
                <a:srgbClr val="C00000"/>
              </a:solidFill>
              <a:latin typeface="Times New Roman"/>
            </a:endParaRPr>
          </a:p>
        </p:txBody>
      </p:sp>
      <p:pic>
        <p:nvPicPr>
          <p:cNvPr id="6" name="Imagen 5" descr="Dibujo de un hombre&#10;&#10;El contenido generado por IA puede ser incorrecto.">
            <a:extLst>
              <a:ext uri="{FF2B5EF4-FFF2-40B4-BE49-F238E27FC236}">
                <a16:creationId xmlns:a16="http://schemas.microsoft.com/office/drawing/2014/main" id="{C15A2C96-248A-C5F6-3FDF-683424D9EDF5}"/>
              </a:ext>
            </a:extLst>
          </p:cNvPr>
          <p:cNvPicPr>
            <a:picLocks noChangeAspect="1"/>
          </p:cNvPicPr>
          <p:nvPr/>
        </p:nvPicPr>
        <p:blipFill rotWithShape="1">
          <a:blip r:embed="rId5">
            <a:extLst>
              <a:ext uri="{28A0092B-C50C-407E-A947-70E740481C1C}">
                <a14:useLocalDpi xmlns:a14="http://schemas.microsoft.com/office/drawing/2010/main" val="0"/>
              </a:ext>
            </a:extLst>
          </a:blip>
          <a:srcRect t="12783"/>
          <a:stretch>
            <a:fillRect/>
          </a:stretch>
        </p:blipFill>
        <p:spPr>
          <a:xfrm>
            <a:off x="132622" y="2685143"/>
            <a:ext cx="5963378" cy="4029073"/>
          </a:xfrm>
          <a:prstGeom prst="rect">
            <a:avLst/>
          </a:prstGeom>
          <a:solidFill>
            <a:srgbClr val="884C64"/>
          </a:solidFill>
          <a:ln w="88900" cap="sq" cmpd="thickThin">
            <a:gradFill flip="none" rotWithShape="1">
              <a:gsLst>
                <a:gs pos="50000">
                  <a:srgbClr val="DEB0AF"/>
                </a:gs>
                <a:gs pos="53000">
                  <a:srgbClr val="7A1616"/>
                </a:gs>
                <a:gs pos="100000">
                  <a:srgbClr val="6C0000"/>
                </a:gs>
                <a:gs pos="0">
                  <a:srgbClr val="E7BEBD"/>
                </a:gs>
              </a:gsLst>
              <a:lin ang="18900000" scaled="1"/>
              <a:tileRect/>
            </a:gradFill>
            <a:prstDash val="solid"/>
            <a:miter lim="800000"/>
          </a:ln>
          <a:effectLst>
            <a:innerShdw blurRad="76200">
              <a:srgbClr val="000000"/>
            </a:innerShdw>
          </a:effectLst>
        </p:spPr>
      </p:pic>
      <p:pic>
        <p:nvPicPr>
          <p:cNvPr id="8" name="Imagen 7" descr="Imagen que contiene exterior, persona, gente, hombre&#10;&#10;El contenido generado por IA puede ser incorrecto.">
            <a:extLst>
              <a:ext uri="{FF2B5EF4-FFF2-40B4-BE49-F238E27FC236}">
                <a16:creationId xmlns:a16="http://schemas.microsoft.com/office/drawing/2014/main" id="{66A277D5-3E68-8658-1AA9-13A46E2FDDFA}"/>
              </a:ext>
            </a:extLst>
          </p:cNvPr>
          <p:cNvPicPr>
            <a:picLocks noChangeAspect="1"/>
          </p:cNvPicPr>
          <p:nvPr/>
        </p:nvPicPr>
        <p:blipFill rotWithShape="1">
          <a:blip r:embed="rId6">
            <a:extLst>
              <a:ext uri="{28A0092B-C50C-407E-A947-70E740481C1C}">
                <a14:useLocalDpi xmlns:a14="http://schemas.microsoft.com/office/drawing/2010/main" val="0"/>
              </a:ext>
            </a:extLst>
          </a:blip>
          <a:srcRect t="6786" b="1500"/>
          <a:stretch>
            <a:fillRect/>
          </a:stretch>
        </p:blipFill>
        <p:spPr>
          <a:xfrm>
            <a:off x="6371772" y="2685143"/>
            <a:ext cx="5687606" cy="4029074"/>
          </a:xfrm>
          <a:prstGeom prst="rect">
            <a:avLst/>
          </a:prstGeom>
          <a:solidFill>
            <a:srgbClr val="884C64"/>
          </a:solidFill>
          <a:ln w="88900" cap="sq" cmpd="thickThin">
            <a:gradFill flip="none" rotWithShape="1">
              <a:gsLst>
                <a:gs pos="52000">
                  <a:srgbClr val="DEB0AF"/>
                </a:gs>
                <a:gs pos="44000">
                  <a:srgbClr val="7A1616"/>
                </a:gs>
                <a:gs pos="0">
                  <a:srgbClr val="6C0000"/>
                </a:gs>
                <a:gs pos="100000">
                  <a:srgbClr val="E7BEBD"/>
                </a:gs>
              </a:gsLst>
              <a:lin ang="2700000" scaled="1"/>
              <a:tileRect/>
            </a:gradFill>
            <a:prstDash val="solid"/>
            <a:miter lim="800000"/>
          </a:ln>
          <a:effectLst>
            <a:innerShdw blurRad="76200">
              <a:srgbClr val="000000"/>
            </a:innerShdw>
          </a:effectLst>
        </p:spPr>
      </p:pic>
      <p:sp>
        <p:nvSpPr>
          <p:cNvPr id="5" name="CuadroTexto 4">
            <a:extLst>
              <a:ext uri="{FF2B5EF4-FFF2-40B4-BE49-F238E27FC236}">
                <a16:creationId xmlns:a16="http://schemas.microsoft.com/office/drawing/2014/main" id="{F48066F3-4119-4CFA-3089-87B897406E4C}"/>
              </a:ext>
            </a:extLst>
          </p:cNvPr>
          <p:cNvSpPr txBox="1"/>
          <p:nvPr/>
        </p:nvSpPr>
        <p:spPr>
          <a:xfrm>
            <a:off x="4136866" y="17908"/>
            <a:ext cx="4698705" cy="400110"/>
          </a:xfrm>
          <a:prstGeom prst="rect">
            <a:avLst/>
          </a:prstGeom>
          <a:solidFill>
            <a:srgbClr val="6D0202"/>
          </a:solid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Trato bien a los mensajeros de Dios</a:t>
            </a:r>
          </a:p>
        </p:txBody>
      </p:sp>
    </p:spTree>
    <p:extLst>
      <p:ext uri="{BB962C8B-B14F-4D97-AF65-F5344CB8AC3E}">
        <p14:creationId xmlns:p14="http://schemas.microsoft.com/office/powerpoint/2010/main" val="127117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l="-5000" t="-10000" r="-5000" b="-13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E5F17375-4BC3-8BA0-DAC1-1B47AEE5AD68}"/>
              </a:ext>
            </a:extLst>
          </p:cNvPr>
          <p:cNvSpPr/>
          <p:nvPr/>
        </p:nvSpPr>
        <p:spPr>
          <a:xfrm>
            <a:off x="763837" y="310126"/>
            <a:ext cx="6198709" cy="6186309"/>
          </a:xfrm>
          <a:prstGeom prst="rect">
            <a:avLst/>
          </a:prstGeom>
        </p:spPr>
        <p:txBody>
          <a:bodyPr wrap="square">
            <a:spAutoFit/>
          </a:bodyPr>
          <a:lstStyle/>
          <a:p>
            <a:r>
              <a:rPr lang="es-ES" sz="4400" b="1" dirty="0">
                <a:solidFill>
                  <a:prstClr val="black"/>
                </a:solidFill>
                <a:latin typeface="Times New Roman"/>
              </a:rPr>
              <a:t>Por la fe _______ ganó a un ejercito de madianitas y amalecitas, que era como langostas en multitud, con solo 300 hombres, todos ellos con trompetas en sus manos, y teas ardiendo dentro de cántaros. </a:t>
            </a:r>
            <a:r>
              <a:rPr lang="es-ES" sz="2000" b="1" dirty="0">
                <a:solidFill>
                  <a:prstClr val="black"/>
                </a:solidFill>
                <a:latin typeface="Times New Roman"/>
              </a:rPr>
              <a:t>(v. 32) [Jueces 7]</a:t>
            </a:r>
            <a:endParaRPr lang="es-ES" sz="4400" b="1" dirty="0">
              <a:solidFill>
                <a:prstClr val="black"/>
              </a:solidFill>
              <a:latin typeface="Times New Roman"/>
            </a:endParaRPr>
          </a:p>
        </p:txBody>
      </p:sp>
      <p:sp>
        <p:nvSpPr>
          <p:cNvPr id="3" name="2 Rectángulo">
            <a:extLst>
              <a:ext uri="{FF2B5EF4-FFF2-40B4-BE49-F238E27FC236}">
                <a16:creationId xmlns:a16="http://schemas.microsoft.com/office/drawing/2014/main" id="{A6E743BA-BBE6-3D5C-5A84-D8D64EC12BD2}"/>
              </a:ext>
            </a:extLst>
          </p:cNvPr>
          <p:cNvSpPr/>
          <p:nvPr/>
        </p:nvSpPr>
        <p:spPr>
          <a:xfrm>
            <a:off x="2911366" y="310126"/>
            <a:ext cx="2133600" cy="769441"/>
          </a:xfrm>
          <a:prstGeom prst="rect">
            <a:avLst/>
          </a:prstGeom>
        </p:spPr>
        <p:txBody>
          <a:bodyPr wrap="square">
            <a:spAutoFit/>
          </a:bodyPr>
          <a:lstStyle/>
          <a:p>
            <a:pPr algn="ctr"/>
            <a:r>
              <a:rPr lang="es-ES" sz="4400" b="1" dirty="0">
                <a:solidFill>
                  <a:srgbClr val="C00000"/>
                </a:solidFill>
                <a:latin typeface="Times New Roman"/>
              </a:rPr>
              <a:t>Gedeón</a:t>
            </a:r>
            <a:endParaRPr lang="es-ES" dirty="0">
              <a:solidFill>
                <a:srgbClr val="C00000"/>
              </a:solidFill>
              <a:latin typeface="Times New Roman"/>
            </a:endParaRPr>
          </a:p>
        </p:txBody>
      </p:sp>
      <p:pic>
        <p:nvPicPr>
          <p:cNvPr id="8" name="Imagen 7" descr="Un dibujo de un grupo de personas en una playa&#10;&#10;El contenido generado por IA puede ser incorrecto.">
            <a:extLst>
              <a:ext uri="{FF2B5EF4-FFF2-40B4-BE49-F238E27FC236}">
                <a16:creationId xmlns:a16="http://schemas.microsoft.com/office/drawing/2014/main" id="{52F891ED-8F30-3A8C-1C63-172F8CF4E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2628" y="368261"/>
            <a:ext cx="4775201" cy="6128174"/>
          </a:xfrm>
          <a:prstGeom prst="rect">
            <a:avLst/>
          </a:prstGeom>
        </p:spPr>
      </p:pic>
      <p:cxnSp>
        <p:nvCxnSpPr>
          <p:cNvPr id="5" name="Conector recto 4">
            <a:extLst>
              <a:ext uri="{FF2B5EF4-FFF2-40B4-BE49-F238E27FC236}">
                <a16:creationId xmlns:a16="http://schemas.microsoft.com/office/drawing/2014/main" id="{B3BF0234-3358-DD71-CFA0-BC9ACC44867F}"/>
              </a:ext>
            </a:extLst>
          </p:cNvPr>
          <p:cNvCxnSpPr/>
          <p:nvPr/>
        </p:nvCxnSpPr>
        <p:spPr>
          <a:xfrm>
            <a:off x="7242628" y="368261"/>
            <a:ext cx="0" cy="6128174"/>
          </a:xfrm>
          <a:prstGeom prst="line">
            <a:avLst/>
          </a:prstGeom>
          <a:ln w="38100">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6" name="CuadroTexto 5">
            <a:extLst>
              <a:ext uri="{FF2B5EF4-FFF2-40B4-BE49-F238E27FC236}">
                <a16:creationId xmlns:a16="http://schemas.microsoft.com/office/drawing/2014/main" id="{AB7BFD54-41AF-E68D-F647-EB2F726D9759}"/>
              </a:ext>
            </a:extLst>
          </p:cNvPr>
          <p:cNvSpPr txBox="1"/>
          <p:nvPr/>
        </p:nvSpPr>
        <p:spPr>
          <a:xfrm>
            <a:off x="1818957" y="6496435"/>
            <a:ext cx="8554087" cy="400110"/>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Con Dios, enfrento cualquier problema,  y uso el ingenio que me dio.</a:t>
            </a:r>
          </a:p>
        </p:txBody>
      </p:sp>
    </p:spTree>
    <p:extLst>
      <p:ext uri="{BB962C8B-B14F-4D97-AF65-F5344CB8AC3E}">
        <p14:creationId xmlns:p14="http://schemas.microsoft.com/office/powerpoint/2010/main" val="177718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4*#ppt_w"/>
                                          </p:val>
                                        </p:tav>
                                        <p:tav tm="100000">
                                          <p:val>
                                            <p:strVal val="#ppt_w"/>
                                          </p:val>
                                        </p:tav>
                                      </p:tavLst>
                                    </p:anim>
                                    <p:anim calcmode="lin" valueType="num">
                                      <p:cBhvr>
                                        <p:cTn id="2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5000" t="-6000" r="-3000" b="-14000"/>
          </a:stretch>
        </a:blipFill>
        <a:effectLst/>
      </p:bgPr>
    </p:bg>
    <p:spTree>
      <p:nvGrpSpPr>
        <p:cNvPr id="1" name=""/>
        <p:cNvGrpSpPr/>
        <p:nvPr/>
      </p:nvGrpSpPr>
      <p:grpSpPr>
        <a:xfrm>
          <a:off x="0" y="0"/>
          <a:ext cx="0" cy="0"/>
          <a:chOff x="0" y="0"/>
          <a:chExt cx="0" cy="0"/>
        </a:xfrm>
      </p:grpSpPr>
      <p:pic>
        <p:nvPicPr>
          <p:cNvPr id="6" name="Imagen 5" descr="Imagen que contiene exterior, persona, hombre, paraguas&#10;&#10;El contenido generado por IA puede ser incorrecto.">
            <a:extLst>
              <a:ext uri="{FF2B5EF4-FFF2-40B4-BE49-F238E27FC236}">
                <a16:creationId xmlns:a16="http://schemas.microsoft.com/office/drawing/2014/main" id="{41576364-582C-D3A9-67A4-B83A74DF47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148" y="775088"/>
            <a:ext cx="4471955" cy="5796000"/>
          </a:xfrm>
          <a:prstGeom prst="rect">
            <a:avLst/>
          </a:prstGeom>
        </p:spPr>
      </p:pic>
      <p:sp>
        <p:nvSpPr>
          <p:cNvPr id="3" name="1 Rectángulo">
            <a:extLst>
              <a:ext uri="{FF2B5EF4-FFF2-40B4-BE49-F238E27FC236}">
                <a16:creationId xmlns:a16="http://schemas.microsoft.com/office/drawing/2014/main" id="{7953D449-C947-7851-196D-6616E65AB9D6}"/>
              </a:ext>
            </a:extLst>
          </p:cNvPr>
          <p:cNvSpPr/>
          <p:nvPr/>
        </p:nvSpPr>
        <p:spPr>
          <a:xfrm>
            <a:off x="5105571" y="1665426"/>
            <a:ext cx="6571422" cy="4832092"/>
          </a:xfrm>
          <a:prstGeom prst="rect">
            <a:avLst/>
          </a:prstGeom>
        </p:spPr>
        <p:txBody>
          <a:bodyPr wrap="square">
            <a:spAutoFit/>
          </a:bodyPr>
          <a:lstStyle/>
          <a:p>
            <a:r>
              <a:rPr lang="es-ES" sz="4400" b="1" dirty="0">
                <a:solidFill>
                  <a:prstClr val="black"/>
                </a:solidFill>
                <a:latin typeface="Times New Roman"/>
              </a:rPr>
              <a:t>Por la fe ______ subió a pelear con diez mil hombres contra </a:t>
            </a:r>
            <a:r>
              <a:rPr lang="es-ES" sz="4400" b="1" dirty="0" err="1">
                <a:solidFill>
                  <a:prstClr val="black"/>
                </a:solidFill>
                <a:latin typeface="Times New Roman"/>
              </a:rPr>
              <a:t>Sísara</a:t>
            </a:r>
            <a:r>
              <a:rPr lang="es-ES" sz="4400" b="1" dirty="0">
                <a:solidFill>
                  <a:prstClr val="black"/>
                </a:solidFill>
                <a:latin typeface="Times New Roman"/>
              </a:rPr>
              <a:t> que tenía novecientos carros herrados y mucho pueblo. </a:t>
            </a:r>
            <a:r>
              <a:rPr lang="es-ES" sz="4400" b="1" dirty="0" err="1">
                <a:solidFill>
                  <a:prstClr val="black"/>
                </a:solidFill>
                <a:latin typeface="Times New Roman"/>
              </a:rPr>
              <a:t>Barac</a:t>
            </a:r>
            <a:r>
              <a:rPr lang="es-ES" sz="4400" b="1" dirty="0">
                <a:solidFill>
                  <a:prstClr val="black"/>
                </a:solidFill>
                <a:latin typeface="Times New Roman"/>
              </a:rPr>
              <a:t> peleó hasta no dejar ni uno. </a:t>
            </a:r>
            <a:r>
              <a:rPr lang="es-ES" sz="2000" b="1" dirty="0">
                <a:solidFill>
                  <a:prstClr val="black"/>
                </a:solidFill>
                <a:latin typeface="Times New Roman"/>
              </a:rPr>
              <a:t>(v. 32) [Jueces 4]</a:t>
            </a:r>
            <a:endParaRPr lang="es-ES" sz="4400" b="1" dirty="0">
              <a:solidFill>
                <a:prstClr val="black"/>
              </a:solidFill>
              <a:latin typeface="Times New Roman"/>
            </a:endParaRPr>
          </a:p>
        </p:txBody>
      </p:sp>
      <p:sp>
        <p:nvSpPr>
          <p:cNvPr id="4" name="2 Rectángulo">
            <a:extLst>
              <a:ext uri="{FF2B5EF4-FFF2-40B4-BE49-F238E27FC236}">
                <a16:creationId xmlns:a16="http://schemas.microsoft.com/office/drawing/2014/main" id="{C8F2178E-93A9-914E-1243-33ADD65B93C5}"/>
              </a:ext>
            </a:extLst>
          </p:cNvPr>
          <p:cNvSpPr/>
          <p:nvPr/>
        </p:nvSpPr>
        <p:spPr>
          <a:xfrm>
            <a:off x="7325710" y="1665426"/>
            <a:ext cx="1692166" cy="769441"/>
          </a:xfrm>
          <a:prstGeom prst="rect">
            <a:avLst/>
          </a:prstGeom>
        </p:spPr>
        <p:txBody>
          <a:bodyPr wrap="square">
            <a:spAutoFit/>
          </a:bodyPr>
          <a:lstStyle/>
          <a:p>
            <a:pPr algn="ctr"/>
            <a:r>
              <a:rPr lang="es-ES" sz="4400" b="1" dirty="0" err="1">
                <a:solidFill>
                  <a:srgbClr val="C00000"/>
                </a:solidFill>
                <a:latin typeface="Times New Roman"/>
              </a:rPr>
              <a:t>Barac</a:t>
            </a:r>
            <a:endParaRPr lang="es-ES" dirty="0">
              <a:solidFill>
                <a:srgbClr val="C00000"/>
              </a:solidFill>
              <a:latin typeface="Times New Roman"/>
            </a:endParaRPr>
          </a:p>
        </p:txBody>
      </p:sp>
      <p:sp>
        <p:nvSpPr>
          <p:cNvPr id="2" name="CuadroTexto 1">
            <a:extLst>
              <a:ext uri="{FF2B5EF4-FFF2-40B4-BE49-F238E27FC236}">
                <a16:creationId xmlns:a16="http://schemas.microsoft.com/office/drawing/2014/main" id="{17E1C9CF-473A-8F7B-6942-BCDDD2B408E9}"/>
              </a:ext>
            </a:extLst>
          </p:cNvPr>
          <p:cNvSpPr txBox="1"/>
          <p:nvPr/>
        </p:nvSpPr>
        <p:spPr>
          <a:xfrm>
            <a:off x="394148" y="40620"/>
            <a:ext cx="5701852" cy="707886"/>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Gano batallas, no importa</a:t>
            </a:r>
          </a:p>
          <a:p>
            <a:pPr algn="ctr"/>
            <a:r>
              <a:rPr lang="es-ES" sz="2000" b="1" dirty="0">
                <a:solidFill>
                  <a:schemeClr val="bg1"/>
                </a:solidFill>
                <a:effectLst>
                  <a:outerShdw blurRad="38100" dist="38100" dir="2700000" algn="tl">
                    <a:srgbClr val="000000">
                      <a:alpha val="43137"/>
                    </a:srgbClr>
                  </a:outerShdw>
                </a:effectLst>
              </a:rPr>
              <a:t>cuan grande o poderoso sea mi enemigo.</a:t>
            </a:r>
          </a:p>
        </p:txBody>
      </p:sp>
    </p:spTree>
    <p:extLst>
      <p:ext uri="{BB962C8B-B14F-4D97-AF65-F5344CB8AC3E}">
        <p14:creationId xmlns:p14="http://schemas.microsoft.com/office/powerpoint/2010/main" val="292461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strVal val="4*#ppt_w"/>
                                          </p:val>
                                        </p:tav>
                                        <p:tav tm="100000">
                                          <p:val>
                                            <p:strVal val="#ppt_w"/>
                                          </p:val>
                                        </p:tav>
                                      </p:tavLst>
                                    </p:anim>
                                    <p:anim calcmode="lin" valueType="num">
                                      <p:cBhvr>
                                        <p:cTn id="24"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6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C8C0AD3B-CD2D-86C6-76F8-90A2E9CDAFBD}"/>
              </a:ext>
            </a:extLst>
          </p:cNvPr>
          <p:cNvSpPr/>
          <p:nvPr/>
        </p:nvSpPr>
        <p:spPr>
          <a:xfrm>
            <a:off x="1" y="330415"/>
            <a:ext cx="12192000" cy="1077218"/>
          </a:xfrm>
          <a:prstGeom prst="rect">
            <a:avLst/>
          </a:prstGeom>
        </p:spPr>
        <p:txBody>
          <a:bodyPr wrap="square">
            <a:spAutoFit/>
          </a:bodyPr>
          <a:lstStyle/>
          <a:p>
            <a:pPr algn="ctr"/>
            <a:r>
              <a:rPr lang="es-ES" sz="3200" b="1" dirty="0">
                <a:solidFill>
                  <a:prstClr val="black"/>
                </a:solidFill>
                <a:latin typeface="Times New Roman"/>
              </a:rPr>
              <a:t>Por la fe ________ mató con una quijada a mil hombres, arrancó la puerta de una ciudad, y juzgó a Israel durante 20 años. </a:t>
            </a:r>
            <a:r>
              <a:rPr lang="es-ES" b="1" dirty="0">
                <a:solidFill>
                  <a:prstClr val="black"/>
                </a:solidFill>
                <a:latin typeface="Times New Roman"/>
              </a:rPr>
              <a:t>(v. 32) [Jueces 15:15-20]</a:t>
            </a:r>
            <a:endParaRPr lang="es-ES" sz="3200" b="1" dirty="0">
              <a:solidFill>
                <a:prstClr val="black"/>
              </a:solidFill>
              <a:latin typeface="Times New Roman"/>
            </a:endParaRPr>
          </a:p>
        </p:txBody>
      </p:sp>
      <p:sp>
        <p:nvSpPr>
          <p:cNvPr id="3" name="2 Rectángulo">
            <a:extLst>
              <a:ext uri="{FF2B5EF4-FFF2-40B4-BE49-F238E27FC236}">
                <a16:creationId xmlns:a16="http://schemas.microsoft.com/office/drawing/2014/main" id="{B3195A19-4511-7407-3FD5-E69106591275}"/>
              </a:ext>
            </a:extLst>
          </p:cNvPr>
          <p:cNvSpPr/>
          <p:nvPr/>
        </p:nvSpPr>
        <p:spPr>
          <a:xfrm>
            <a:off x="1881353" y="330415"/>
            <a:ext cx="1629102" cy="584775"/>
          </a:xfrm>
          <a:prstGeom prst="rect">
            <a:avLst/>
          </a:prstGeom>
        </p:spPr>
        <p:txBody>
          <a:bodyPr wrap="square">
            <a:spAutoFit/>
          </a:bodyPr>
          <a:lstStyle/>
          <a:p>
            <a:pPr algn="ctr"/>
            <a:r>
              <a:rPr lang="es-ES" sz="3200" b="1" dirty="0">
                <a:solidFill>
                  <a:srgbClr val="C00000"/>
                </a:solidFill>
                <a:latin typeface="Times New Roman"/>
              </a:rPr>
              <a:t>Sansón</a:t>
            </a:r>
            <a:endParaRPr lang="es-ES" sz="1200" dirty="0">
              <a:solidFill>
                <a:srgbClr val="C00000"/>
              </a:solidFill>
              <a:latin typeface="Times New Roman"/>
            </a:endParaRPr>
          </a:p>
        </p:txBody>
      </p:sp>
      <p:pic>
        <p:nvPicPr>
          <p:cNvPr id="6" name="Imagen 5" descr="Imagen que contiene exterior, persona, mujer, parado&#10;&#10;El contenido generado por IA puede ser incorrecto.">
            <a:extLst>
              <a:ext uri="{FF2B5EF4-FFF2-40B4-BE49-F238E27FC236}">
                <a16:creationId xmlns:a16="http://schemas.microsoft.com/office/drawing/2014/main" id="{62C0BC11-56E9-367E-161C-AFFE98BEB0C4}"/>
              </a:ext>
            </a:extLst>
          </p:cNvPr>
          <p:cNvPicPr>
            <a:picLocks noChangeAspect="1"/>
          </p:cNvPicPr>
          <p:nvPr/>
        </p:nvPicPr>
        <p:blipFill rotWithShape="1">
          <a:blip r:embed="rId4">
            <a:extLst>
              <a:ext uri="{28A0092B-C50C-407E-A947-70E740481C1C}">
                <a14:useLocalDpi xmlns:a14="http://schemas.microsoft.com/office/drawing/2010/main" val="0"/>
              </a:ext>
            </a:extLst>
          </a:blip>
          <a:srcRect t="24044" b="6354"/>
          <a:stretch>
            <a:fillRect/>
          </a:stretch>
        </p:blipFill>
        <p:spPr>
          <a:xfrm>
            <a:off x="156198" y="1592494"/>
            <a:ext cx="6197642" cy="5139618"/>
          </a:xfrm>
          <a:prstGeom prst="round2DiagRect">
            <a:avLst>
              <a:gd name="adj1" fmla="val 16667"/>
              <a:gd name="adj2" fmla="val 12794"/>
            </a:avLst>
          </a:prstGeom>
          <a:ln w="19050" cap="sq">
            <a:solidFill>
              <a:srgbClr val="C08C00"/>
            </a:solidFill>
            <a:miter lim="800000"/>
          </a:ln>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B02B005C-A804-6EAB-D4AA-E538EFDDD9B5}"/>
              </a:ext>
            </a:extLst>
          </p:cNvPr>
          <p:cNvPicPr>
            <a:picLocks noChangeAspect="1"/>
          </p:cNvPicPr>
          <p:nvPr/>
        </p:nvPicPr>
        <p:blipFill>
          <a:blip r:embed="rId5">
            <a:extLst>
              <a:ext uri="{28A0092B-C50C-407E-A947-70E740481C1C}">
                <a14:useLocalDpi xmlns:a14="http://schemas.microsoft.com/office/drawing/2010/main" val="0"/>
              </a:ext>
            </a:extLst>
          </a:blip>
          <a:srcRect t="18498" b="18498"/>
          <a:stretch/>
        </p:blipFill>
        <p:spPr>
          <a:xfrm>
            <a:off x="6980275" y="4199211"/>
            <a:ext cx="5086350" cy="2543175"/>
          </a:xfrm>
          <a:prstGeom prst="round2DiagRect">
            <a:avLst>
              <a:gd name="adj1" fmla="val 0"/>
              <a:gd name="adj2" fmla="val 29087"/>
            </a:avLst>
          </a:prstGeom>
          <a:ln w="19050" cap="sq">
            <a:solidFill>
              <a:srgbClr val="C08C00"/>
            </a:solidFill>
            <a:miter lim="800000"/>
          </a:ln>
          <a:effectLst>
            <a:outerShdw blurRad="50800" dist="38100" dir="2700000" algn="tl" rotWithShape="0">
              <a:prstClr val="black">
                <a:alpha val="40000"/>
              </a:prstClr>
            </a:outerShdw>
          </a:effectLst>
        </p:spPr>
      </p:pic>
      <p:pic>
        <p:nvPicPr>
          <p:cNvPr id="12" name="Imagen 11" descr="Dibujo de un dinosaurio&#10;&#10;El contenido generado por IA puede ser incorrecto.">
            <a:extLst>
              <a:ext uri="{FF2B5EF4-FFF2-40B4-BE49-F238E27FC236}">
                <a16:creationId xmlns:a16="http://schemas.microsoft.com/office/drawing/2014/main" id="{CAD2F2C6-F082-FE01-51B8-12944868EC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0275" y="1592494"/>
            <a:ext cx="5086350" cy="2543175"/>
          </a:xfrm>
          <a:prstGeom prst="round2DiagRect">
            <a:avLst>
              <a:gd name="adj1" fmla="val 21815"/>
              <a:gd name="adj2" fmla="val 0"/>
            </a:avLst>
          </a:prstGeom>
          <a:ln w="19050" cap="sq">
            <a:solidFill>
              <a:srgbClr val="C08C00"/>
            </a:solidFill>
            <a:miter lim="800000"/>
          </a:ln>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88A2BFF7-1421-6E8E-85E8-1B97A3C53198}"/>
              </a:ext>
            </a:extLst>
          </p:cNvPr>
          <p:cNvSpPr txBox="1"/>
          <p:nvPr/>
        </p:nvSpPr>
        <p:spPr>
          <a:xfrm>
            <a:off x="0" y="10274"/>
            <a:ext cx="12192000"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Por el poder de Dios puedo hacer cosas que exceden a mi capacidad</a:t>
            </a:r>
          </a:p>
        </p:txBody>
      </p:sp>
    </p:spTree>
    <p:extLst>
      <p:ext uri="{BB962C8B-B14F-4D97-AF65-F5344CB8AC3E}">
        <p14:creationId xmlns:p14="http://schemas.microsoft.com/office/powerpoint/2010/main" val="193397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b="-2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7389FBB7-DCDD-20D8-FE85-E9923D03B77A}"/>
              </a:ext>
            </a:extLst>
          </p:cNvPr>
          <p:cNvSpPr/>
          <p:nvPr/>
        </p:nvSpPr>
        <p:spPr>
          <a:xfrm>
            <a:off x="1227991" y="674400"/>
            <a:ext cx="4387385" cy="5509200"/>
          </a:xfrm>
          <a:prstGeom prst="rect">
            <a:avLst/>
          </a:prstGeom>
        </p:spPr>
        <p:txBody>
          <a:bodyPr wrap="square">
            <a:spAutoFit/>
          </a:bodyPr>
          <a:lstStyle/>
          <a:p>
            <a:r>
              <a:rPr lang="es-ES" sz="4400" b="1" dirty="0">
                <a:solidFill>
                  <a:prstClr val="black"/>
                </a:solidFill>
                <a:latin typeface="Times New Roman"/>
              </a:rPr>
              <a:t>Por la fe, _____ el juez galaadita, libertó a los Israelitas de los amonitas quebrantando eficazmente su poder. </a:t>
            </a:r>
            <a:r>
              <a:rPr lang="es-ES" sz="2000" b="1" dirty="0">
                <a:solidFill>
                  <a:prstClr val="black"/>
                </a:solidFill>
                <a:latin typeface="Times New Roman"/>
              </a:rPr>
              <a:t>(v. 32) [Jueces 11:32-33]</a:t>
            </a:r>
            <a:endParaRPr lang="es-ES" sz="4400" b="1" dirty="0">
              <a:solidFill>
                <a:prstClr val="black"/>
              </a:solidFill>
              <a:latin typeface="Times New Roman"/>
            </a:endParaRPr>
          </a:p>
        </p:txBody>
      </p:sp>
      <p:pic>
        <p:nvPicPr>
          <p:cNvPr id="5" name="Imagen 4">
            <a:extLst>
              <a:ext uri="{FF2B5EF4-FFF2-40B4-BE49-F238E27FC236}">
                <a16:creationId xmlns:a16="http://schemas.microsoft.com/office/drawing/2014/main" id="{476051E0-6A87-7057-36B0-8F454E20DA1F}"/>
              </a:ext>
            </a:extLst>
          </p:cNvPr>
          <p:cNvPicPr>
            <a:picLocks noChangeAspect="1"/>
          </p:cNvPicPr>
          <p:nvPr/>
        </p:nvPicPr>
        <p:blipFill>
          <a:blip r:embed="rId3"/>
          <a:stretch>
            <a:fillRect/>
          </a:stretch>
        </p:blipFill>
        <p:spPr>
          <a:xfrm>
            <a:off x="5709970" y="294151"/>
            <a:ext cx="6269697" cy="6269697"/>
          </a:xfrm>
          <a:prstGeom prst="rect">
            <a:avLst/>
          </a:prstGeom>
        </p:spPr>
      </p:pic>
      <p:sp>
        <p:nvSpPr>
          <p:cNvPr id="3" name="2 Rectángulo">
            <a:extLst>
              <a:ext uri="{FF2B5EF4-FFF2-40B4-BE49-F238E27FC236}">
                <a16:creationId xmlns:a16="http://schemas.microsoft.com/office/drawing/2014/main" id="{7D7CC395-62A5-AA36-24A1-5C8245DB1789}"/>
              </a:ext>
            </a:extLst>
          </p:cNvPr>
          <p:cNvSpPr/>
          <p:nvPr/>
        </p:nvSpPr>
        <p:spPr>
          <a:xfrm>
            <a:off x="3594538" y="674400"/>
            <a:ext cx="1408386" cy="769441"/>
          </a:xfrm>
          <a:prstGeom prst="rect">
            <a:avLst/>
          </a:prstGeom>
        </p:spPr>
        <p:txBody>
          <a:bodyPr wrap="square">
            <a:spAutoFit/>
          </a:bodyPr>
          <a:lstStyle/>
          <a:p>
            <a:pPr algn="ctr"/>
            <a:r>
              <a:rPr lang="es-ES" sz="4400" b="1" dirty="0" err="1">
                <a:solidFill>
                  <a:srgbClr val="C00000"/>
                </a:solidFill>
                <a:latin typeface="Times New Roman"/>
              </a:rPr>
              <a:t>Jefté</a:t>
            </a:r>
            <a:endParaRPr lang="es-ES" dirty="0">
              <a:solidFill>
                <a:srgbClr val="C00000"/>
              </a:solidFill>
              <a:latin typeface="Times New Roman"/>
            </a:endParaRPr>
          </a:p>
        </p:txBody>
      </p:sp>
      <p:cxnSp>
        <p:nvCxnSpPr>
          <p:cNvPr id="6" name="Conector recto 5">
            <a:extLst>
              <a:ext uri="{FF2B5EF4-FFF2-40B4-BE49-F238E27FC236}">
                <a16:creationId xmlns:a16="http://schemas.microsoft.com/office/drawing/2014/main" id="{3D69B0DD-AC59-CBB6-80E6-5632EDBD5AF8}"/>
              </a:ext>
            </a:extLst>
          </p:cNvPr>
          <p:cNvCxnSpPr/>
          <p:nvPr/>
        </p:nvCxnSpPr>
        <p:spPr>
          <a:xfrm>
            <a:off x="5709970" y="294151"/>
            <a:ext cx="0" cy="6269697"/>
          </a:xfrm>
          <a:prstGeom prst="line">
            <a:avLst/>
          </a:prstGeom>
          <a:ln w="38100">
            <a:solidFill>
              <a:srgbClr val="B55533"/>
            </a:solidFill>
          </a:ln>
        </p:spPr>
        <p:style>
          <a:lnRef idx="2">
            <a:schemeClr val="accent1"/>
          </a:lnRef>
          <a:fillRef idx="0">
            <a:schemeClr val="accent1"/>
          </a:fillRef>
          <a:effectRef idx="1">
            <a:schemeClr val="accent1"/>
          </a:effectRef>
          <a:fontRef idx="minor">
            <a:schemeClr val="tx1"/>
          </a:fontRef>
        </p:style>
      </p:cxnSp>
      <p:cxnSp>
        <p:nvCxnSpPr>
          <p:cNvPr id="7" name="Conector recto 6">
            <a:extLst>
              <a:ext uri="{FF2B5EF4-FFF2-40B4-BE49-F238E27FC236}">
                <a16:creationId xmlns:a16="http://schemas.microsoft.com/office/drawing/2014/main" id="{18115CC5-E03D-91A0-C813-CAFBC4225705}"/>
              </a:ext>
            </a:extLst>
          </p:cNvPr>
          <p:cNvCxnSpPr/>
          <p:nvPr/>
        </p:nvCxnSpPr>
        <p:spPr>
          <a:xfrm>
            <a:off x="11985767" y="294151"/>
            <a:ext cx="0" cy="6269697"/>
          </a:xfrm>
          <a:prstGeom prst="line">
            <a:avLst/>
          </a:prstGeom>
          <a:ln w="38100">
            <a:solidFill>
              <a:srgbClr val="B55533"/>
            </a:solidFill>
          </a:ln>
        </p:spPr>
        <p:style>
          <a:lnRef idx="2">
            <a:schemeClr val="accent1"/>
          </a:lnRef>
          <a:fillRef idx="0">
            <a:schemeClr val="accent1"/>
          </a:fillRef>
          <a:effectRef idx="1">
            <a:schemeClr val="accent1"/>
          </a:effectRef>
          <a:fontRef idx="minor">
            <a:schemeClr val="tx1"/>
          </a:fontRef>
        </p:style>
      </p:cxnSp>
      <p:sp>
        <p:nvSpPr>
          <p:cNvPr id="4" name="CuadroTexto 3">
            <a:extLst>
              <a:ext uri="{FF2B5EF4-FFF2-40B4-BE49-F238E27FC236}">
                <a16:creationId xmlns:a16="http://schemas.microsoft.com/office/drawing/2014/main" id="{4CBB4713-B811-5FB2-CC00-51882CE01B43}"/>
              </a:ext>
            </a:extLst>
          </p:cNvPr>
          <p:cNvSpPr txBox="1"/>
          <p:nvPr/>
        </p:nvSpPr>
        <p:spPr>
          <a:xfrm>
            <a:off x="5733276" y="294151"/>
            <a:ext cx="2248648" cy="1938992"/>
          </a:xfrm>
          <a:prstGeom prst="rect">
            <a:avLst/>
          </a:prstGeom>
          <a:noFill/>
        </p:spPr>
        <p:txBody>
          <a:bodyPr wrap="square" rtlCol="0">
            <a:spAutoFit/>
          </a:bodyPr>
          <a:lstStyle/>
          <a:p>
            <a:pPr algn="ctr"/>
            <a:r>
              <a:rPr lang="es-ES" sz="2000" b="1" dirty="0">
                <a:solidFill>
                  <a:schemeClr val="bg1"/>
                </a:solidFill>
                <a:effectLst>
                  <a:glow rad="63500">
                    <a:schemeClr val="tx1"/>
                  </a:glow>
                  <a:outerShdw blurRad="38100" dist="38100" dir="2700000" algn="tl">
                    <a:srgbClr val="000000">
                      <a:alpha val="43137"/>
                    </a:srgbClr>
                  </a:outerShdw>
                </a:effectLst>
              </a:rPr>
              <a:t>Aunque sea desechado por los hombres, creo que Dios tiene una misión para mí.</a:t>
            </a:r>
          </a:p>
        </p:txBody>
      </p:sp>
    </p:spTree>
    <p:extLst>
      <p:ext uri="{BB962C8B-B14F-4D97-AF65-F5344CB8AC3E}">
        <p14:creationId xmlns:p14="http://schemas.microsoft.com/office/powerpoint/2010/main" val="301547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46C6FB-9F4B-23B5-2C75-F0A2BD187251}"/>
              </a:ext>
            </a:extLst>
          </p:cNvPr>
          <p:cNvSpPr txBox="1"/>
          <p:nvPr/>
        </p:nvSpPr>
        <p:spPr>
          <a:xfrm>
            <a:off x="3741682" y="68963"/>
            <a:ext cx="8418786" cy="3477875"/>
          </a:xfrm>
          <a:prstGeom prst="rect">
            <a:avLst/>
          </a:prstGeom>
          <a:noFill/>
        </p:spPr>
        <p:txBody>
          <a:bodyPr wrap="square" rtlCol="0">
            <a:spAutoFit/>
          </a:bodyPr>
          <a:lstStyle/>
          <a:p>
            <a:r>
              <a:rPr lang="es-ES" sz="2000" b="1" dirty="0"/>
              <a:t>A Hebreos 11 se le llama el “capítulo de la fe”, o “galería de la fe”. En él, se destaca a personajes bíblicos que vivieron como peregrinos, confiando en promesas eternas y no terrenales. Es un llamado a la fidelidad, la obediencia y la perseverancia en medio de las dificultades. </a:t>
            </a:r>
          </a:p>
          <a:p>
            <a:r>
              <a:rPr lang="es-ES" sz="2000" b="1" dirty="0"/>
              <a:t>¿Qué es la fe? El apóstol  Pablo lo responde en el versículo 1: “Es, pues, la fe la certeza de lo que se espera, la convicción de lo que no se ve”.</a:t>
            </a:r>
          </a:p>
          <a:p>
            <a:r>
              <a:rPr lang="es-ES" sz="2000" b="1" dirty="0"/>
              <a:t>Sigue diciéndonos en el versículo 6: “Pero sin fe es imposible agradar a Dios; porque es necesario que el que se acerca a Dios crea que le hay, y que es galardonador de los que le buscan”.</a:t>
            </a:r>
          </a:p>
          <a:p>
            <a:r>
              <a:rPr lang="es-ES" sz="2000" b="1" dirty="0"/>
              <a:t>En esta presentación vamos a recordar personas que manifestaron su fe, qué acciones las llevó a realizar esa fe y una aplicación personal.</a:t>
            </a:r>
          </a:p>
        </p:txBody>
      </p:sp>
      <p:sp>
        <p:nvSpPr>
          <p:cNvPr id="6" name="CuadroTexto 5">
            <a:extLst>
              <a:ext uri="{FF2B5EF4-FFF2-40B4-BE49-F238E27FC236}">
                <a16:creationId xmlns:a16="http://schemas.microsoft.com/office/drawing/2014/main" id="{CE87A492-1C38-0641-A22B-723D2B36DA1D}"/>
              </a:ext>
            </a:extLst>
          </p:cNvPr>
          <p:cNvSpPr txBox="1"/>
          <p:nvPr/>
        </p:nvSpPr>
        <p:spPr>
          <a:xfrm>
            <a:off x="374567" y="3651938"/>
            <a:ext cx="11442867" cy="3000821"/>
          </a:xfrm>
          <a:prstGeom prst="rect">
            <a:avLst/>
          </a:prstGeom>
          <a:noFill/>
        </p:spPr>
        <p:txBody>
          <a:bodyPr wrap="square">
            <a:spAutoFit/>
          </a:bodyPr>
          <a:lstStyle/>
          <a:p>
            <a:r>
              <a:rPr lang="es-ES" sz="2100" b="1" dirty="0">
                <a:latin typeface="Comic Sans MS" panose="030F0702030302020204" pitchFamily="66" charset="0"/>
              </a:rPr>
              <a:t>“La fe consiste en confiar en Dios, en creer que nos ama y sabe lo que es mejor para nuestro bien. Así, en vez de nuestro camino, nos induce a preferir el suyo. En vez de nuestra ignorancia, acepta su sabiduría; en vez de nuestra debilidad, su fuerza; en vez de nuestro pecado, su justicia. Nuestra vida, nosotros mismos, somos ya suyos; la fe reconoce su derecho de posesión, y acepta su bendición. Se indican la verdad, la integridad y la pureza como secretos del éxito de la vida. La fe es la que nos pone en posesión de estas virtudes. Todo buen impulso o aspiración provienen de Dios; la fe recibe de Dios la vida que es lo único que puede producir crecimiento y eficiencia verdaderos.”—Obreros Evangélicos, 273. </a:t>
            </a:r>
          </a:p>
        </p:txBody>
      </p:sp>
      <p:pic>
        <p:nvPicPr>
          <p:cNvPr id="10" name="Imagen 9" descr="Un dibujo de una persona&#10;&#10;El contenido generado por IA puede ser incorrecto.">
            <a:extLst>
              <a:ext uri="{FF2B5EF4-FFF2-40B4-BE49-F238E27FC236}">
                <a16:creationId xmlns:a16="http://schemas.microsoft.com/office/drawing/2014/main" id="{A64B2489-ABD4-16E7-488A-5F4B118A15E3}"/>
              </a:ext>
            </a:extLst>
          </p:cNvPr>
          <p:cNvPicPr>
            <a:picLocks noChangeAspect="1"/>
          </p:cNvPicPr>
          <p:nvPr/>
        </p:nvPicPr>
        <p:blipFill rotWithShape="1">
          <a:blip r:embed="rId3">
            <a:extLst>
              <a:ext uri="{28A0092B-C50C-407E-A947-70E740481C1C}">
                <a14:useLocalDpi xmlns:a14="http://schemas.microsoft.com/office/drawing/2010/main" val="0"/>
              </a:ext>
            </a:extLst>
          </a:blip>
          <a:srcRect t="1741" b="10483"/>
          <a:stretch>
            <a:fillRect/>
          </a:stretch>
        </p:blipFill>
        <p:spPr>
          <a:xfrm>
            <a:off x="112869" y="68963"/>
            <a:ext cx="3546477" cy="3360037"/>
          </a:xfrm>
          <a:prstGeom prst="rect">
            <a:avLst/>
          </a:prstGeom>
          <a:effectLst>
            <a:innerShdw blurRad="114300">
              <a:srgbClr val="617B31"/>
            </a:innerShdw>
          </a:effectLst>
        </p:spPr>
      </p:pic>
    </p:spTree>
    <p:extLst>
      <p:ext uri="{BB962C8B-B14F-4D97-AF65-F5344CB8AC3E}">
        <p14:creationId xmlns:p14="http://schemas.microsoft.com/office/powerpoint/2010/main" val="384784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t="-5000" r="-8000" b="-5000"/>
          </a:stretch>
        </a:blipFill>
        <a:effectLst/>
      </p:bgPr>
    </p:bg>
    <p:spTree>
      <p:nvGrpSpPr>
        <p:cNvPr id="1" name=""/>
        <p:cNvGrpSpPr/>
        <p:nvPr/>
      </p:nvGrpSpPr>
      <p:grpSpPr>
        <a:xfrm>
          <a:off x="0" y="0"/>
          <a:ext cx="0" cy="0"/>
          <a:chOff x="0" y="0"/>
          <a:chExt cx="0" cy="0"/>
        </a:xfrm>
      </p:grpSpPr>
      <p:sp>
        <p:nvSpPr>
          <p:cNvPr id="3" name="1 Rectángulo">
            <a:extLst>
              <a:ext uri="{FF2B5EF4-FFF2-40B4-BE49-F238E27FC236}">
                <a16:creationId xmlns:a16="http://schemas.microsoft.com/office/drawing/2014/main" id="{5675029B-CAC8-E307-D16D-D3F5D858CA79}"/>
              </a:ext>
            </a:extLst>
          </p:cNvPr>
          <p:cNvSpPr/>
          <p:nvPr/>
        </p:nvSpPr>
        <p:spPr>
          <a:xfrm>
            <a:off x="8793804" y="421620"/>
            <a:ext cx="3092974" cy="5940088"/>
          </a:xfrm>
          <a:prstGeom prst="rect">
            <a:avLst/>
          </a:prstGeom>
        </p:spPr>
        <p:txBody>
          <a:bodyPr wrap="square">
            <a:spAutoFit/>
          </a:bodyPr>
          <a:lstStyle/>
          <a:p>
            <a:r>
              <a:rPr lang="es-ES" sz="4400" b="1" dirty="0">
                <a:solidFill>
                  <a:prstClr val="black"/>
                </a:solidFill>
                <a:latin typeface="Times New Roman"/>
              </a:rPr>
              <a:t>Por la fe, ______ se enfrentó a Goliat, un gigante, y lo derrotó con su honda y una piedra. </a:t>
            </a:r>
            <a:r>
              <a:rPr lang="es-ES" sz="2000" b="1" dirty="0">
                <a:solidFill>
                  <a:prstClr val="black"/>
                </a:solidFill>
                <a:latin typeface="Times New Roman"/>
              </a:rPr>
              <a:t>(v. 32) [1 Samuel 17]</a:t>
            </a:r>
            <a:endParaRPr lang="es-ES" sz="4400" b="1" dirty="0">
              <a:solidFill>
                <a:prstClr val="black"/>
              </a:solidFill>
              <a:latin typeface="Times New Roman"/>
            </a:endParaRPr>
          </a:p>
        </p:txBody>
      </p:sp>
      <p:sp>
        <p:nvSpPr>
          <p:cNvPr id="4" name="2 Rectángulo">
            <a:extLst>
              <a:ext uri="{FF2B5EF4-FFF2-40B4-BE49-F238E27FC236}">
                <a16:creationId xmlns:a16="http://schemas.microsoft.com/office/drawing/2014/main" id="{6161333F-ECBC-923D-A301-326091F4E2EC}"/>
              </a:ext>
            </a:extLst>
          </p:cNvPr>
          <p:cNvSpPr/>
          <p:nvPr/>
        </p:nvSpPr>
        <p:spPr>
          <a:xfrm>
            <a:off x="8870731" y="1075965"/>
            <a:ext cx="1681656" cy="769441"/>
          </a:xfrm>
          <a:prstGeom prst="rect">
            <a:avLst/>
          </a:prstGeom>
        </p:spPr>
        <p:txBody>
          <a:bodyPr wrap="square">
            <a:spAutoFit/>
          </a:bodyPr>
          <a:lstStyle/>
          <a:p>
            <a:pPr algn="ctr"/>
            <a:r>
              <a:rPr lang="es-ES" sz="4400" b="1" dirty="0">
                <a:solidFill>
                  <a:srgbClr val="C00000"/>
                </a:solidFill>
                <a:latin typeface="Times New Roman"/>
              </a:rPr>
              <a:t>David</a:t>
            </a:r>
            <a:endParaRPr lang="es-ES" dirty="0">
              <a:solidFill>
                <a:srgbClr val="C00000"/>
              </a:solidFill>
              <a:latin typeface="Times New Roman"/>
            </a:endParaRPr>
          </a:p>
        </p:txBody>
      </p:sp>
      <p:pic>
        <p:nvPicPr>
          <p:cNvPr id="6" name="Imagen 5" descr="Imagen que contiene exterior, animal, agua, pasto&#10;&#10;El contenido generado por IA puede ser incorrecto.">
            <a:extLst>
              <a:ext uri="{FF2B5EF4-FFF2-40B4-BE49-F238E27FC236}">
                <a16:creationId xmlns:a16="http://schemas.microsoft.com/office/drawing/2014/main" id="{2EF23274-D60B-5AB2-0864-C1CC143F84ED}"/>
              </a:ext>
            </a:extLst>
          </p:cNvPr>
          <p:cNvPicPr>
            <a:picLocks noChangeAspect="1"/>
          </p:cNvPicPr>
          <p:nvPr/>
        </p:nvPicPr>
        <p:blipFill>
          <a:blip r:embed="rId4">
            <a:extLst>
              <a:ext uri="{28A0092B-C50C-407E-A947-70E740481C1C}">
                <a14:useLocalDpi xmlns:a14="http://schemas.microsoft.com/office/drawing/2010/main" val="0"/>
              </a:ext>
            </a:extLst>
          </a:blip>
          <a:srcRect r="3744"/>
          <a:stretch>
            <a:fillRect/>
          </a:stretch>
        </p:blipFill>
        <p:spPr>
          <a:xfrm>
            <a:off x="644270" y="503434"/>
            <a:ext cx="7934651" cy="5858274"/>
          </a:xfrm>
          <a:prstGeom prst="rect">
            <a:avLst/>
          </a:prstGeom>
          <a:ln>
            <a:noFill/>
          </a:ln>
          <a:effectLst>
            <a:outerShdw blurRad="190500" algn="tl" rotWithShape="0">
              <a:srgbClr val="000000">
                <a:alpha val="70000"/>
              </a:srgbClr>
            </a:outerShdw>
          </a:effectLst>
        </p:spPr>
      </p:pic>
      <p:sp>
        <p:nvSpPr>
          <p:cNvPr id="2" name="CuadroTexto 1">
            <a:extLst>
              <a:ext uri="{FF2B5EF4-FFF2-40B4-BE49-F238E27FC236}">
                <a16:creationId xmlns:a16="http://schemas.microsoft.com/office/drawing/2014/main" id="{16F9A4EE-F702-DEF1-ED91-AFDE6A01AAD5}"/>
              </a:ext>
            </a:extLst>
          </p:cNvPr>
          <p:cNvSpPr txBox="1"/>
          <p:nvPr/>
        </p:nvSpPr>
        <p:spPr>
          <a:xfrm>
            <a:off x="10506" y="6510440"/>
            <a:ext cx="12192000"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Los gigantes empequeñecen cuando confío en Dios.</a:t>
            </a:r>
          </a:p>
        </p:txBody>
      </p:sp>
    </p:spTree>
    <p:extLst>
      <p:ext uri="{BB962C8B-B14F-4D97-AF65-F5344CB8AC3E}">
        <p14:creationId xmlns:p14="http://schemas.microsoft.com/office/powerpoint/2010/main" val="88792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strVal val="4*#ppt_w"/>
                                          </p:val>
                                        </p:tav>
                                        <p:tav tm="100000">
                                          <p:val>
                                            <p:strVal val="#ppt_w"/>
                                          </p:val>
                                        </p:tav>
                                      </p:tavLst>
                                    </p:anim>
                                    <p:anim calcmode="lin" valueType="num">
                                      <p:cBhvr>
                                        <p:cTn id="24"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9000" t="-15000" r="-19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CD8D7892-F06D-56BE-1D30-F9FAF6059668}"/>
              </a:ext>
            </a:extLst>
          </p:cNvPr>
          <p:cNvSpPr/>
          <p:nvPr/>
        </p:nvSpPr>
        <p:spPr>
          <a:xfrm>
            <a:off x="706336" y="628233"/>
            <a:ext cx="6431634" cy="2862322"/>
          </a:xfrm>
          <a:prstGeom prst="rect">
            <a:avLst/>
          </a:prstGeom>
        </p:spPr>
        <p:txBody>
          <a:bodyPr wrap="square">
            <a:spAutoFit/>
          </a:bodyPr>
          <a:lstStyle/>
          <a:p>
            <a:r>
              <a:rPr lang="es-ES" sz="4000" b="1" dirty="0">
                <a:solidFill>
                  <a:prstClr val="black"/>
                </a:solidFill>
                <a:latin typeface="Times New Roman"/>
              </a:rPr>
              <a:t>Por la fe, ________ último juez de Israel, levantó un monumento: “Hasta aquí nos ayudó el Señor”</a:t>
            </a:r>
            <a:br>
              <a:rPr lang="es-ES" sz="4000" b="1" dirty="0">
                <a:solidFill>
                  <a:prstClr val="black"/>
                </a:solidFill>
                <a:latin typeface="Times New Roman"/>
              </a:rPr>
            </a:br>
            <a:r>
              <a:rPr lang="es-ES" b="1" dirty="0">
                <a:solidFill>
                  <a:prstClr val="black"/>
                </a:solidFill>
                <a:latin typeface="Times New Roman"/>
              </a:rPr>
              <a:t>(v. 32) [1 Samuel 7:12-17]</a:t>
            </a:r>
            <a:endParaRPr lang="es-ES" sz="4000" b="1" dirty="0">
              <a:solidFill>
                <a:prstClr val="black"/>
              </a:solidFill>
              <a:latin typeface="Times New Roman"/>
            </a:endParaRPr>
          </a:p>
        </p:txBody>
      </p:sp>
      <p:sp>
        <p:nvSpPr>
          <p:cNvPr id="3" name="2 Rectángulo">
            <a:extLst>
              <a:ext uri="{FF2B5EF4-FFF2-40B4-BE49-F238E27FC236}">
                <a16:creationId xmlns:a16="http://schemas.microsoft.com/office/drawing/2014/main" id="{5409AC32-2A3E-EA56-C002-6424583125EB}"/>
              </a:ext>
            </a:extLst>
          </p:cNvPr>
          <p:cNvSpPr/>
          <p:nvPr/>
        </p:nvSpPr>
        <p:spPr>
          <a:xfrm>
            <a:off x="2869324" y="628233"/>
            <a:ext cx="2039007" cy="707886"/>
          </a:xfrm>
          <a:prstGeom prst="rect">
            <a:avLst/>
          </a:prstGeom>
        </p:spPr>
        <p:txBody>
          <a:bodyPr wrap="square">
            <a:spAutoFit/>
          </a:bodyPr>
          <a:lstStyle/>
          <a:p>
            <a:pPr algn="ctr"/>
            <a:r>
              <a:rPr lang="es-ES" sz="4000" b="1" dirty="0">
                <a:solidFill>
                  <a:srgbClr val="C00000"/>
                </a:solidFill>
                <a:latin typeface="Times New Roman"/>
              </a:rPr>
              <a:t>Samuel</a:t>
            </a:r>
            <a:endParaRPr lang="es-ES" sz="1600" dirty="0">
              <a:solidFill>
                <a:srgbClr val="C00000"/>
              </a:solidFill>
              <a:latin typeface="Times New Roman"/>
            </a:endParaRPr>
          </a:p>
        </p:txBody>
      </p:sp>
      <p:pic>
        <p:nvPicPr>
          <p:cNvPr id="5" name="Imagen 4">
            <a:extLst>
              <a:ext uri="{FF2B5EF4-FFF2-40B4-BE49-F238E27FC236}">
                <a16:creationId xmlns:a16="http://schemas.microsoft.com/office/drawing/2014/main" id="{01E7B2B9-2D54-A456-D432-35876AF6A44C}"/>
              </a:ext>
            </a:extLst>
          </p:cNvPr>
          <p:cNvPicPr>
            <a:picLocks noChangeAspect="1"/>
          </p:cNvPicPr>
          <p:nvPr/>
        </p:nvPicPr>
        <p:blipFill>
          <a:blip r:embed="rId4"/>
          <a:stretch>
            <a:fillRect/>
          </a:stretch>
        </p:blipFill>
        <p:spPr>
          <a:xfrm>
            <a:off x="7137970" y="503435"/>
            <a:ext cx="4579461" cy="6354566"/>
          </a:xfrm>
          <a:prstGeom prst="rect">
            <a:avLst/>
          </a:prstGeom>
          <a:ln w="19050">
            <a:solidFill>
              <a:srgbClr val="684F78"/>
            </a:solidFill>
          </a:ln>
        </p:spPr>
      </p:pic>
      <p:pic>
        <p:nvPicPr>
          <p:cNvPr id="1026" name="Picture 2" descr="ISRAEL MENGINGINKAN SEORANG RAJA | STAND TO JESUS">
            <a:extLst>
              <a:ext uri="{FF2B5EF4-FFF2-40B4-BE49-F238E27FC236}">
                <a16:creationId xmlns:a16="http://schemas.microsoft.com/office/drawing/2014/main" id="{80F514A1-CB2E-D0E2-B0AD-B0603D0EC5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6" r="1856"/>
          <a:stretch>
            <a:fillRect/>
          </a:stretch>
        </p:blipFill>
        <p:spPr bwMode="auto">
          <a:xfrm>
            <a:off x="1041382" y="3696120"/>
            <a:ext cx="5431338" cy="2820381"/>
          </a:xfrm>
          <a:prstGeom prst="rect">
            <a:avLst/>
          </a:prstGeom>
          <a:solidFill>
            <a:srgbClr val="FFFFFF">
              <a:shade val="85000"/>
            </a:srgbClr>
          </a:solidFill>
          <a:ln w="28575" cap="sq">
            <a:solidFill>
              <a:srgbClr val="684F78"/>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CuadroTexto 3">
            <a:extLst>
              <a:ext uri="{FF2B5EF4-FFF2-40B4-BE49-F238E27FC236}">
                <a16:creationId xmlns:a16="http://schemas.microsoft.com/office/drawing/2014/main" id="{6C245738-CB20-5ADE-956E-481829EE2A47}"/>
              </a:ext>
            </a:extLst>
          </p:cNvPr>
          <p:cNvSpPr txBox="1"/>
          <p:nvPr/>
        </p:nvSpPr>
        <p:spPr>
          <a:xfrm>
            <a:off x="0" y="10274"/>
            <a:ext cx="12192000"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Reconozco que, hasta aquí, la mano de Dios ha actuado en mi vida.</a:t>
            </a:r>
          </a:p>
        </p:txBody>
      </p:sp>
    </p:spTree>
    <p:extLst>
      <p:ext uri="{BB962C8B-B14F-4D97-AF65-F5344CB8AC3E}">
        <p14:creationId xmlns:p14="http://schemas.microsoft.com/office/powerpoint/2010/main" val="302859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64BBD797-FBAE-D3E4-6D7E-479345EA630E}"/>
              </a:ext>
            </a:extLst>
          </p:cNvPr>
          <p:cNvSpPr>
            <a:spLocks noGrp="1" noRot="1" noMove="1" noResize="1" noEditPoints="1" noAdjustHandles="1" noChangeArrowheads="1" noChangeShapeType="1"/>
          </p:cNvSpPr>
          <p:nvPr/>
        </p:nvSpPr>
        <p:spPr>
          <a:xfrm>
            <a:off x="2506895" y="719192"/>
            <a:ext cx="9339209" cy="5445302"/>
          </a:xfrm>
          <a:prstGeom prst="roundRect">
            <a:avLst>
              <a:gd name="adj" fmla="val 12126"/>
            </a:avLst>
          </a:prstGeom>
          <a:solidFill>
            <a:srgbClr val="E8F3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1 Rectángulo">
            <a:extLst>
              <a:ext uri="{FF2B5EF4-FFF2-40B4-BE49-F238E27FC236}">
                <a16:creationId xmlns:a16="http://schemas.microsoft.com/office/drawing/2014/main" id="{5BA7BB42-A131-FDE0-8BE0-043E33F4B2CA}"/>
              </a:ext>
            </a:extLst>
          </p:cNvPr>
          <p:cNvSpPr>
            <a:spLocks/>
          </p:cNvSpPr>
          <p:nvPr/>
        </p:nvSpPr>
        <p:spPr>
          <a:xfrm>
            <a:off x="7758108" y="834806"/>
            <a:ext cx="4087996" cy="5016758"/>
          </a:xfrm>
          <a:prstGeom prst="rect">
            <a:avLst/>
          </a:prstGeom>
        </p:spPr>
        <p:txBody>
          <a:bodyPr wrap="square">
            <a:spAutoFit/>
          </a:bodyPr>
          <a:lstStyle/>
          <a:p>
            <a:r>
              <a:rPr lang="es-ES" sz="4000" b="1" dirty="0">
                <a:solidFill>
                  <a:prstClr val="black"/>
                </a:solidFill>
                <a:latin typeface="Times New Roman"/>
              </a:rPr>
              <a:t>Por la fe, ___________  fueron a dar el mensaje de Dios en todo lugar y momento en que Dios les indicó. </a:t>
            </a:r>
            <a:br>
              <a:rPr lang="es-ES" sz="4000" b="1" dirty="0">
                <a:solidFill>
                  <a:prstClr val="black"/>
                </a:solidFill>
                <a:latin typeface="Times New Roman"/>
              </a:rPr>
            </a:br>
            <a:r>
              <a:rPr lang="es-ES" sz="2000" b="1" dirty="0">
                <a:solidFill>
                  <a:prstClr val="black"/>
                </a:solidFill>
                <a:latin typeface="Times New Roman"/>
              </a:rPr>
              <a:t>(v. 32) [1 Reyes 19:15; Amos 7:15; Jonás 1:1-2; Hageo 1:1]</a:t>
            </a:r>
            <a:endParaRPr lang="es-ES" sz="4000" b="1" dirty="0">
              <a:solidFill>
                <a:prstClr val="black"/>
              </a:solidFill>
              <a:latin typeface="Times New Roman"/>
            </a:endParaRPr>
          </a:p>
        </p:txBody>
      </p:sp>
      <p:sp>
        <p:nvSpPr>
          <p:cNvPr id="4" name="2 Rectángulo">
            <a:extLst>
              <a:ext uri="{FF2B5EF4-FFF2-40B4-BE49-F238E27FC236}">
                <a16:creationId xmlns:a16="http://schemas.microsoft.com/office/drawing/2014/main" id="{ACAC51F4-90C8-4287-3676-D28F95B062E7}"/>
              </a:ext>
            </a:extLst>
          </p:cNvPr>
          <p:cNvSpPr/>
          <p:nvPr/>
        </p:nvSpPr>
        <p:spPr>
          <a:xfrm>
            <a:off x="7851228" y="1378322"/>
            <a:ext cx="2795751" cy="707886"/>
          </a:xfrm>
          <a:prstGeom prst="rect">
            <a:avLst/>
          </a:prstGeom>
        </p:spPr>
        <p:txBody>
          <a:bodyPr wrap="square">
            <a:spAutoFit/>
          </a:bodyPr>
          <a:lstStyle/>
          <a:p>
            <a:pPr algn="ctr"/>
            <a:r>
              <a:rPr lang="es-ES" sz="4000" b="1" dirty="0">
                <a:solidFill>
                  <a:srgbClr val="C00000"/>
                </a:solidFill>
                <a:latin typeface="Times New Roman"/>
              </a:rPr>
              <a:t>los profetas</a:t>
            </a:r>
            <a:endParaRPr lang="es-ES" sz="1600" dirty="0">
              <a:solidFill>
                <a:srgbClr val="C00000"/>
              </a:solidFill>
              <a:latin typeface="Times New Roman"/>
            </a:endParaRPr>
          </a:p>
        </p:txBody>
      </p:sp>
      <p:pic>
        <p:nvPicPr>
          <p:cNvPr id="6" name="Imagen 5" descr="Imagen que contiene foto, hombre, agua, monitor&#10;&#10;El contenido generado por IA puede ser incorrecto.">
            <a:extLst>
              <a:ext uri="{FF2B5EF4-FFF2-40B4-BE49-F238E27FC236}">
                <a16:creationId xmlns:a16="http://schemas.microsoft.com/office/drawing/2014/main" id="{FDAF54FE-3972-0DC8-1D92-B2DE125BF6E6}"/>
              </a:ext>
            </a:extLst>
          </p:cNvPr>
          <p:cNvPicPr>
            <a:picLocks noChangeAspect="1"/>
          </p:cNvPicPr>
          <p:nvPr/>
        </p:nvPicPr>
        <p:blipFill>
          <a:blip r:embed="rId4">
            <a:extLst>
              <a:ext uri="{28A0092B-C50C-407E-A947-70E740481C1C}">
                <a14:useLocalDpi xmlns:a14="http://schemas.microsoft.com/office/drawing/2010/main" val="0"/>
              </a:ext>
            </a:extLst>
          </a:blip>
          <a:srcRect l="892" r="4259"/>
          <a:stretch>
            <a:fillRect/>
          </a:stretch>
        </p:blipFill>
        <p:spPr>
          <a:xfrm>
            <a:off x="626474" y="600628"/>
            <a:ext cx="6824856" cy="5656743"/>
          </a:xfrm>
          <a:prstGeom prst="rect">
            <a:avLst/>
          </a:prstGeom>
          <a:ln w="38100" cap="sq">
            <a:solidFill>
              <a:srgbClr val="4277DE"/>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03285D86-EFB3-5861-D079-D963F5D5411B}"/>
              </a:ext>
            </a:extLst>
          </p:cNvPr>
          <p:cNvSpPr txBox="1"/>
          <p:nvPr/>
        </p:nvSpPr>
        <p:spPr>
          <a:xfrm>
            <a:off x="515006" y="6224151"/>
            <a:ext cx="11676993" cy="400110"/>
          </a:xfrm>
          <a:prstGeom prst="rect">
            <a:avLst/>
          </a:prstGeom>
          <a:noFill/>
        </p:spPr>
        <p:txBody>
          <a:bodyPr wrap="square" rtlCol="0">
            <a:spAutoFit/>
          </a:bodyPr>
          <a:lstStyle/>
          <a:p>
            <a:r>
              <a:rPr lang="es-ES" sz="2000" b="1" dirty="0">
                <a:solidFill>
                  <a:schemeClr val="bg1"/>
                </a:solidFill>
                <a:effectLst>
                  <a:outerShdw blurRad="38100" dist="38100" dir="2700000" algn="tl">
                    <a:srgbClr val="000000">
                      <a:alpha val="43137"/>
                    </a:srgbClr>
                  </a:outerShdw>
                </a:effectLst>
              </a:rPr>
              <a:t>Voy a cualquier lugar donde Dios me envía a llevar su Palabra.</a:t>
            </a:r>
          </a:p>
        </p:txBody>
      </p:sp>
    </p:spTree>
    <p:extLst>
      <p:ext uri="{BB962C8B-B14F-4D97-AF65-F5344CB8AC3E}">
        <p14:creationId xmlns:p14="http://schemas.microsoft.com/office/powerpoint/2010/main" val="35375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a:stretch>
            <a:fillRect t="-29000" b="-17000"/>
          </a:stretch>
        </a:blipFill>
        <a:effectLst/>
      </p:bgPr>
    </p:bg>
    <p:spTree>
      <p:nvGrpSpPr>
        <p:cNvPr id="1" name="">
          <a:extLst>
            <a:ext uri="{FF2B5EF4-FFF2-40B4-BE49-F238E27FC236}">
              <a16:creationId xmlns:a16="http://schemas.microsoft.com/office/drawing/2014/main" id="{537B2E02-F349-0ED8-AA4E-03638ACB1DC9}"/>
            </a:ext>
          </a:extLst>
        </p:cNvPr>
        <p:cNvGrpSpPr/>
        <p:nvPr/>
      </p:nvGrpSpPr>
      <p:grpSpPr>
        <a:xfrm>
          <a:off x="0" y="0"/>
          <a:ext cx="0" cy="0"/>
          <a:chOff x="0" y="0"/>
          <a:chExt cx="0" cy="0"/>
        </a:xfrm>
      </p:grpSpPr>
      <p:sp>
        <p:nvSpPr>
          <p:cNvPr id="2" name="2 Rectángulo">
            <a:extLst>
              <a:ext uri="{FF2B5EF4-FFF2-40B4-BE49-F238E27FC236}">
                <a16:creationId xmlns:a16="http://schemas.microsoft.com/office/drawing/2014/main" id="{5DAFE7D3-776C-C81B-32D5-E86D7CAD8583}"/>
              </a:ext>
            </a:extLst>
          </p:cNvPr>
          <p:cNvSpPr/>
          <p:nvPr/>
        </p:nvSpPr>
        <p:spPr>
          <a:xfrm>
            <a:off x="1551281" y="740295"/>
            <a:ext cx="5281034" cy="1384995"/>
          </a:xfrm>
          <a:prstGeom prst="rect">
            <a:avLst/>
          </a:prstGeom>
        </p:spPr>
        <p:txBody>
          <a:bodyPr wrap="square">
            <a:spAutoFit/>
          </a:bodyPr>
          <a:lstStyle/>
          <a:p>
            <a:r>
              <a:rPr lang="es-ES" sz="3200" b="1" dirty="0">
                <a:solidFill>
                  <a:prstClr val="black"/>
                </a:solidFill>
                <a:latin typeface="Times New Roman"/>
              </a:rPr>
              <a:t>Por la fe _____________ conquistaron reinos. </a:t>
            </a:r>
            <a:r>
              <a:rPr lang="es-ES" sz="2000" b="1" dirty="0">
                <a:solidFill>
                  <a:prstClr val="black"/>
                </a:solidFill>
                <a:latin typeface="Times New Roman"/>
              </a:rPr>
              <a:t>(v. 33) [Números 31:8; 2 Samuel 5:6-9]</a:t>
            </a:r>
            <a:endParaRPr lang="es-ES" sz="3200" b="1" dirty="0">
              <a:solidFill>
                <a:prstClr val="black"/>
              </a:solidFill>
              <a:latin typeface="Times New Roman"/>
            </a:endParaRPr>
          </a:p>
        </p:txBody>
      </p:sp>
      <p:sp>
        <p:nvSpPr>
          <p:cNvPr id="3" name="3 Rectángulo">
            <a:extLst>
              <a:ext uri="{FF2B5EF4-FFF2-40B4-BE49-F238E27FC236}">
                <a16:creationId xmlns:a16="http://schemas.microsoft.com/office/drawing/2014/main" id="{A3D43AF1-10D2-9100-52DF-08382455FF0B}"/>
              </a:ext>
            </a:extLst>
          </p:cNvPr>
          <p:cNvSpPr/>
          <p:nvPr/>
        </p:nvSpPr>
        <p:spPr>
          <a:xfrm>
            <a:off x="3195146" y="687745"/>
            <a:ext cx="2638096" cy="584775"/>
          </a:xfrm>
          <a:prstGeom prst="rect">
            <a:avLst/>
          </a:prstGeom>
        </p:spPr>
        <p:txBody>
          <a:bodyPr wrap="square">
            <a:spAutoFit/>
          </a:bodyPr>
          <a:lstStyle/>
          <a:p>
            <a:pPr algn="ctr"/>
            <a:r>
              <a:rPr lang="es-ES" sz="3200" b="1" dirty="0">
                <a:solidFill>
                  <a:srgbClr val="C00000"/>
                </a:solidFill>
                <a:latin typeface="Times New Roman"/>
              </a:rPr>
              <a:t>Josué y David</a:t>
            </a:r>
          </a:p>
        </p:txBody>
      </p:sp>
      <p:sp>
        <p:nvSpPr>
          <p:cNvPr id="8" name="Diagrama de flujo: operación manual 7">
            <a:extLst>
              <a:ext uri="{FF2B5EF4-FFF2-40B4-BE49-F238E27FC236}">
                <a16:creationId xmlns:a16="http://schemas.microsoft.com/office/drawing/2014/main" id="{D94F8421-1FD6-7C0B-B1EE-D586227E9469}"/>
              </a:ext>
            </a:extLst>
          </p:cNvPr>
          <p:cNvSpPr/>
          <p:nvPr/>
        </p:nvSpPr>
        <p:spPr>
          <a:xfrm>
            <a:off x="6832314" y="536709"/>
            <a:ext cx="4637070" cy="6321291"/>
          </a:xfrm>
          <a:custGeom>
            <a:avLst/>
            <a:gdLst>
              <a:gd name="csX0" fmla="*/ 0 w 10000"/>
              <a:gd name="csY0" fmla="*/ 0 h 10000"/>
              <a:gd name="csX1" fmla="*/ 10000 w 10000"/>
              <a:gd name="csY1" fmla="*/ 0 h 10000"/>
              <a:gd name="csX2" fmla="*/ 8000 w 10000"/>
              <a:gd name="csY2" fmla="*/ 10000 h 10000"/>
              <a:gd name="csX3" fmla="*/ 2000 w 10000"/>
              <a:gd name="csY3" fmla="*/ 10000 h 10000"/>
              <a:gd name="csX4" fmla="*/ 0 w 10000"/>
              <a:gd name="csY4" fmla="*/ 0 h 10000"/>
              <a:gd name="csX0" fmla="*/ 0 w 10000"/>
              <a:gd name="csY0" fmla="*/ 0 h 10016"/>
              <a:gd name="csX1" fmla="*/ 10000 w 10000"/>
              <a:gd name="csY1" fmla="*/ 0 h 10016"/>
              <a:gd name="csX2" fmla="*/ 8000 w 10000"/>
              <a:gd name="csY2" fmla="*/ 10000 h 10016"/>
              <a:gd name="csX3" fmla="*/ 93 w 10000"/>
              <a:gd name="csY3" fmla="*/ 10016 h 10016"/>
              <a:gd name="csX4" fmla="*/ 0 w 10000"/>
              <a:gd name="csY4" fmla="*/ 0 h 10016"/>
              <a:gd name="csX0" fmla="*/ 0 w 10000"/>
              <a:gd name="csY0" fmla="*/ 0 h 10016"/>
              <a:gd name="csX1" fmla="*/ 10000 w 10000"/>
              <a:gd name="csY1" fmla="*/ 0 h 10016"/>
              <a:gd name="csX2" fmla="*/ 7889 w 10000"/>
              <a:gd name="csY2" fmla="*/ 10016 h 10016"/>
              <a:gd name="csX3" fmla="*/ 93 w 10000"/>
              <a:gd name="csY3" fmla="*/ 10016 h 10016"/>
              <a:gd name="csX4" fmla="*/ 0 w 10000"/>
              <a:gd name="csY4" fmla="*/ 0 h 10016"/>
              <a:gd name="csX0" fmla="*/ 0 w 10000"/>
              <a:gd name="csY0" fmla="*/ 0 h 10065"/>
              <a:gd name="csX1" fmla="*/ 10000 w 10000"/>
              <a:gd name="csY1" fmla="*/ 0 h 10065"/>
              <a:gd name="csX2" fmla="*/ 7778 w 10000"/>
              <a:gd name="csY2" fmla="*/ 10065 h 10065"/>
              <a:gd name="csX3" fmla="*/ 93 w 10000"/>
              <a:gd name="csY3" fmla="*/ 10016 h 10065"/>
              <a:gd name="csX4" fmla="*/ 0 w 10000"/>
              <a:gd name="csY4" fmla="*/ 0 h 10065"/>
              <a:gd name="csX0" fmla="*/ 0 w 10000"/>
              <a:gd name="csY0" fmla="*/ 0 h 10065"/>
              <a:gd name="csX1" fmla="*/ 10000 w 10000"/>
              <a:gd name="csY1" fmla="*/ 0 h 10065"/>
              <a:gd name="csX2" fmla="*/ 7778 w 10000"/>
              <a:gd name="csY2" fmla="*/ 10065 h 10065"/>
              <a:gd name="csX3" fmla="*/ 71 w 10000"/>
              <a:gd name="csY3" fmla="*/ 10065 h 10065"/>
              <a:gd name="csX4" fmla="*/ 0 w 10000"/>
              <a:gd name="csY4" fmla="*/ 0 h 10065"/>
            </a:gdLst>
            <a:ahLst/>
            <a:cxnLst>
              <a:cxn ang="0">
                <a:pos x="csX0" y="csY0"/>
              </a:cxn>
              <a:cxn ang="0">
                <a:pos x="csX1" y="csY1"/>
              </a:cxn>
              <a:cxn ang="0">
                <a:pos x="csX2" y="csY2"/>
              </a:cxn>
              <a:cxn ang="0">
                <a:pos x="csX3" y="csY3"/>
              </a:cxn>
              <a:cxn ang="0">
                <a:pos x="csX4" y="csY4"/>
              </a:cxn>
            </a:cxnLst>
            <a:rect l="l" t="t" r="r" b="b"/>
            <a:pathLst>
              <a:path w="10000" h="10065">
                <a:moveTo>
                  <a:pt x="0" y="0"/>
                </a:moveTo>
                <a:lnTo>
                  <a:pt x="10000" y="0"/>
                </a:lnTo>
                <a:lnTo>
                  <a:pt x="7778" y="10065"/>
                </a:lnTo>
                <a:lnTo>
                  <a:pt x="71" y="10065"/>
                </a:lnTo>
                <a:cubicBezTo>
                  <a:pt x="40" y="6726"/>
                  <a:pt x="31" y="3339"/>
                  <a:pt x="0" y="0"/>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solidFill>
              <a:srgbClr val="6308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ln>
                <a:solidFill>
                  <a:srgbClr val="630823"/>
                </a:solidFill>
              </a:ln>
            </a:endParaRPr>
          </a:p>
        </p:txBody>
      </p:sp>
      <p:sp>
        <p:nvSpPr>
          <p:cNvPr id="11" name="Diagrama de flujo: operación manual 10">
            <a:extLst>
              <a:ext uri="{FF2B5EF4-FFF2-40B4-BE49-F238E27FC236}">
                <a16:creationId xmlns:a16="http://schemas.microsoft.com/office/drawing/2014/main" id="{5F8D5121-1C6E-EEA4-9DA3-9CEDB2F29D90}"/>
              </a:ext>
            </a:extLst>
          </p:cNvPr>
          <p:cNvSpPr/>
          <p:nvPr/>
        </p:nvSpPr>
        <p:spPr>
          <a:xfrm>
            <a:off x="460420" y="2250029"/>
            <a:ext cx="6220174" cy="4607971"/>
          </a:xfrm>
          <a:custGeom>
            <a:avLst/>
            <a:gdLst>
              <a:gd name="csX0" fmla="*/ 0 w 10000"/>
              <a:gd name="csY0" fmla="*/ 0 h 10000"/>
              <a:gd name="csX1" fmla="*/ 10000 w 10000"/>
              <a:gd name="csY1" fmla="*/ 0 h 10000"/>
              <a:gd name="csX2" fmla="*/ 8000 w 10000"/>
              <a:gd name="csY2" fmla="*/ 10000 h 10000"/>
              <a:gd name="csX3" fmla="*/ 2000 w 10000"/>
              <a:gd name="csY3" fmla="*/ 10000 h 10000"/>
              <a:gd name="csX4" fmla="*/ 0 w 10000"/>
              <a:gd name="csY4" fmla="*/ 0 h 10000"/>
              <a:gd name="csX0" fmla="*/ 0 w 9414"/>
              <a:gd name="csY0" fmla="*/ 0 h 10042"/>
              <a:gd name="csX1" fmla="*/ 9414 w 9414"/>
              <a:gd name="csY1" fmla="*/ 42 h 10042"/>
              <a:gd name="csX2" fmla="*/ 7414 w 9414"/>
              <a:gd name="csY2" fmla="*/ 10042 h 10042"/>
              <a:gd name="csX3" fmla="*/ 1414 w 9414"/>
              <a:gd name="csY3" fmla="*/ 10042 h 10042"/>
              <a:gd name="csX4" fmla="*/ 0 w 9414"/>
              <a:gd name="csY4" fmla="*/ 0 h 10042"/>
              <a:gd name="csX0" fmla="*/ 1570 w 11570"/>
              <a:gd name="csY0" fmla="*/ 0 h 10042"/>
              <a:gd name="csX1" fmla="*/ 11570 w 11570"/>
              <a:gd name="csY1" fmla="*/ 42 h 10042"/>
              <a:gd name="csX2" fmla="*/ 9446 w 11570"/>
              <a:gd name="csY2" fmla="*/ 10000 h 10042"/>
              <a:gd name="csX3" fmla="*/ 0 w 11570"/>
              <a:gd name="csY3" fmla="*/ 10042 h 10042"/>
              <a:gd name="csX4" fmla="*/ 1570 w 11570"/>
              <a:gd name="csY4" fmla="*/ 0 h 10042"/>
              <a:gd name="csX0" fmla="*/ 1570 w 12157"/>
              <a:gd name="csY0" fmla="*/ 0 h 10042"/>
              <a:gd name="csX1" fmla="*/ 11570 w 12157"/>
              <a:gd name="csY1" fmla="*/ 42 h 10042"/>
              <a:gd name="csX2" fmla="*/ 12157 w 12157"/>
              <a:gd name="csY2" fmla="*/ 10000 h 10042"/>
              <a:gd name="csX3" fmla="*/ 0 w 12157"/>
              <a:gd name="csY3" fmla="*/ 10042 h 10042"/>
              <a:gd name="csX4" fmla="*/ 1570 w 12157"/>
              <a:gd name="csY4" fmla="*/ 0 h 10042"/>
              <a:gd name="csX0" fmla="*/ 1570 w 12157"/>
              <a:gd name="csY0" fmla="*/ 0 h 10042"/>
              <a:gd name="csX1" fmla="*/ 12092 w 12157"/>
              <a:gd name="csY1" fmla="*/ 63 h 10042"/>
              <a:gd name="csX2" fmla="*/ 12157 w 12157"/>
              <a:gd name="csY2" fmla="*/ 10000 h 10042"/>
              <a:gd name="csX3" fmla="*/ 0 w 12157"/>
              <a:gd name="csY3" fmla="*/ 10042 h 10042"/>
              <a:gd name="csX4" fmla="*/ 1570 w 12157"/>
              <a:gd name="csY4" fmla="*/ 0 h 10042"/>
              <a:gd name="csX0" fmla="*/ 1570 w 12157"/>
              <a:gd name="csY0" fmla="*/ 0 h 10000"/>
              <a:gd name="csX1" fmla="*/ 12092 w 12157"/>
              <a:gd name="csY1" fmla="*/ 63 h 10000"/>
              <a:gd name="csX2" fmla="*/ 12157 w 12157"/>
              <a:gd name="csY2" fmla="*/ 10000 h 10000"/>
              <a:gd name="csX3" fmla="*/ 0 w 12157"/>
              <a:gd name="csY3" fmla="*/ 9979 h 10000"/>
              <a:gd name="csX4" fmla="*/ 1570 w 12157"/>
              <a:gd name="csY4" fmla="*/ 0 h 10000"/>
            </a:gdLst>
            <a:ahLst/>
            <a:cxnLst>
              <a:cxn ang="0">
                <a:pos x="csX0" y="csY0"/>
              </a:cxn>
              <a:cxn ang="0">
                <a:pos x="csX1" y="csY1"/>
              </a:cxn>
              <a:cxn ang="0">
                <a:pos x="csX2" y="csY2"/>
              </a:cxn>
              <a:cxn ang="0">
                <a:pos x="csX3" y="csY3"/>
              </a:cxn>
              <a:cxn ang="0">
                <a:pos x="csX4" y="csY4"/>
              </a:cxn>
            </a:cxnLst>
            <a:rect l="l" t="t" r="r" b="b"/>
            <a:pathLst>
              <a:path w="12157" h="10000">
                <a:moveTo>
                  <a:pt x="1570" y="0"/>
                </a:moveTo>
                <a:lnTo>
                  <a:pt x="12092" y="63"/>
                </a:lnTo>
                <a:cubicBezTo>
                  <a:pt x="12288" y="3382"/>
                  <a:pt x="11961" y="6681"/>
                  <a:pt x="12157" y="10000"/>
                </a:cubicBezTo>
                <a:lnTo>
                  <a:pt x="0" y="9979"/>
                </a:lnTo>
                <a:lnTo>
                  <a:pt x="1570" y="0"/>
                </a:lnTo>
                <a:close/>
              </a:path>
            </a:pathLst>
          </a:custGeom>
          <a:blipFill dpi="0" rotWithShape="1">
            <a:blip r:embed="rId6">
              <a:extLst>
                <a:ext uri="{28A0092B-C50C-407E-A947-70E740481C1C}">
                  <a14:useLocalDpi xmlns:a14="http://schemas.microsoft.com/office/drawing/2010/main" val="0"/>
                </a:ext>
              </a:extLst>
            </a:blip>
            <a:srcRect/>
            <a:stretch>
              <a:fillRect l="-22104" r="-6069"/>
            </a:stretch>
          </a:blipFill>
          <a:ln>
            <a:solidFill>
              <a:srgbClr val="6308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CuadroTexto 3">
            <a:extLst>
              <a:ext uri="{FF2B5EF4-FFF2-40B4-BE49-F238E27FC236}">
                <a16:creationId xmlns:a16="http://schemas.microsoft.com/office/drawing/2014/main" id="{B49AB4E2-5A45-897C-5E0D-AF8CF37BB74C}"/>
              </a:ext>
            </a:extLst>
          </p:cNvPr>
          <p:cNvSpPr txBox="1"/>
          <p:nvPr/>
        </p:nvSpPr>
        <p:spPr>
          <a:xfrm>
            <a:off x="0" y="-52786"/>
            <a:ext cx="12192000"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Las conquistas de mi vida son siempre para gloria de Dios.</a:t>
            </a:r>
          </a:p>
        </p:txBody>
      </p:sp>
    </p:spTree>
    <p:extLst>
      <p:ext uri="{BB962C8B-B14F-4D97-AF65-F5344CB8AC3E}">
        <p14:creationId xmlns:p14="http://schemas.microsoft.com/office/powerpoint/2010/main" val="407802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8D429EA-610E-1157-6357-F04F1500C2DC}"/>
            </a:ext>
          </a:extLst>
        </p:cNvPr>
        <p:cNvGrpSpPr/>
        <p:nvPr/>
      </p:nvGrpSpPr>
      <p:grpSpPr>
        <a:xfrm>
          <a:off x="0" y="0"/>
          <a:ext cx="0" cy="0"/>
          <a:chOff x="0" y="0"/>
          <a:chExt cx="0" cy="0"/>
        </a:xfrm>
      </p:grpSpPr>
      <p:sp>
        <p:nvSpPr>
          <p:cNvPr id="2" name="2 Rectángulo">
            <a:extLst>
              <a:ext uri="{FF2B5EF4-FFF2-40B4-BE49-F238E27FC236}">
                <a16:creationId xmlns:a16="http://schemas.microsoft.com/office/drawing/2014/main" id="{4771726D-7D08-0A90-9BB8-B538745D348E}"/>
              </a:ext>
            </a:extLst>
          </p:cNvPr>
          <p:cNvSpPr/>
          <p:nvPr/>
        </p:nvSpPr>
        <p:spPr>
          <a:xfrm>
            <a:off x="6576962" y="990600"/>
            <a:ext cx="5157359" cy="5509200"/>
          </a:xfrm>
          <a:prstGeom prst="rect">
            <a:avLst/>
          </a:prstGeom>
        </p:spPr>
        <p:txBody>
          <a:bodyPr wrap="square">
            <a:spAutoFit/>
          </a:bodyPr>
          <a:lstStyle/>
          <a:p>
            <a:r>
              <a:rPr lang="es-ES" sz="4400" b="1" dirty="0">
                <a:solidFill>
                  <a:prstClr val="black"/>
                </a:solidFill>
                <a:latin typeface="Times New Roman"/>
              </a:rPr>
              <a:t>Por la fe _________ hizo justicia con la sabiduría que Dios le había prometido. </a:t>
            </a:r>
          </a:p>
          <a:p>
            <a:r>
              <a:rPr lang="es-ES" sz="4400" b="1" dirty="0">
                <a:solidFill>
                  <a:prstClr val="black"/>
                </a:solidFill>
                <a:latin typeface="Times New Roman"/>
              </a:rPr>
              <a:t>En esta categoría se podrían incluir numerosos </a:t>
            </a:r>
            <a:r>
              <a:rPr lang="es-ES" sz="4400" b="1" dirty="0">
                <a:solidFill>
                  <a:srgbClr val="C00000"/>
                </a:solidFill>
                <a:latin typeface="Times New Roman"/>
              </a:rPr>
              <a:t>jueces</a:t>
            </a:r>
            <a:r>
              <a:rPr lang="es-ES" sz="4400" b="1" dirty="0">
                <a:solidFill>
                  <a:prstClr val="black"/>
                </a:solidFill>
                <a:latin typeface="Times New Roman"/>
              </a:rPr>
              <a:t> y </a:t>
            </a:r>
            <a:r>
              <a:rPr lang="es-ES" sz="4400" b="1" dirty="0">
                <a:solidFill>
                  <a:srgbClr val="C00000"/>
                </a:solidFill>
                <a:latin typeface="Times New Roman"/>
              </a:rPr>
              <a:t>reyes</a:t>
            </a:r>
            <a:r>
              <a:rPr lang="es-ES" sz="4400" b="1" dirty="0">
                <a:solidFill>
                  <a:prstClr val="black"/>
                </a:solidFill>
                <a:latin typeface="Times New Roman"/>
              </a:rPr>
              <a:t>. </a:t>
            </a:r>
            <a:r>
              <a:rPr lang="es-ES" sz="2000" b="1" dirty="0">
                <a:solidFill>
                  <a:prstClr val="black"/>
                </a:solidFill>
                <a:latin typeface="Times New Roman"/>
              </a:rPr>
              <a:t>(v. 33) [1 Reyes 3:16-28]</a:t>
            </a:r>
            <a:endParaRPr lang="es-ES" sz="4400" b="1" dirty="0">
              <a:solidFill>
                <a:prstClr val="black"/>
              </a:solidFill>
              <a:latin typeface="Times New Roman"/>
            </a:endParaRPr>
          </a:p>
        </p:txBody>
      </p:sp>
      <p:pic>
        <p:nvPicPr>
          <p:cNvPr id="1026" name="Picture 2">
            <a:extLst>
              <a:ext uri="{FF2B5EF4-FFF2-40B4-BE49-F238E27FC236}">
                <a16:creationId xmlns:a16="http://schemas.microsoft.com/office/drawing/2014/main" id="{BB568C6F-4E99-C816-C84A-5DB00ECA3C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679" y="219463"/>
            <a:ext cx="5747063" cy="64190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3 Rectángulo">
            <a:extLst>
              <a:ext uri="{FF2B5EF4-FFF2-40B4-BE49-F238E27FC236}">
                <a16:creationId xmlns:a16="http://schemas.microsoft.com/office/drawing/2014/main" id="{21BE0B1D-BD0C-BF05-3DAC-811E65124A97}"/>
              </a:ext>
            </a:extLst>
          </p:cNvPr>
          <p:cNvSpPr/>
          <p:nvPr/>
        </p:nvSpPr>
        <p:spPr>
          <a:xfrm>
            <a:off x="8797159" y="990600"/>
            <a:ext cx="2522481" cy="769441"/>
          </a:xfrm>
          <a:prstGeom prst="rect">
            <a:avLst/>
          </a:prstGeom>
        </p:spPr>
        <p:txBody>
          <a:bodyPr wrap="square">
            <a:spAutoFit/>
          </a:bodyPr>
          <a:lstStyle/>
          <a:p>
            <a:pPr algn="ctr"/>
            <a:r>
              <a:rPr lang="es-ES" sz="4400" b="1" dirty="0">
                <a:solidFill>
                  <a:srgbClr val="C00000"/>
                </a:solidFill>
                <a:latin typeface="Times New Roman"/>
              </a:rPr>
              <a:t>Salomón</a:t>
            </a:r>
          </a:p>
        </p:txBody>
      </p:sp>
      <p:sp>
        <p:nvSpPr>
          <p:cNvPr id="4" name="CuadroTexto 3">
            <a:extLst>
              <a:ext uri="{FF2B5EF4-FFF2-40B4-BE49-F238E27FC236}">
                <a16:creationId xmlns:a16="http://schemas.microsoft.com/office/drawing/2014/main" id="{86E45172-36D4-814B-A7A6-AA0E7B2441EF}"/>
              </a:ext>
            </a:extLst>
          </p:cNvPr>
          <p:cNvSpPr txBox="1"/>
          <p:nvPr/>
        </p:nvSpPr>
        <p:spPr>
          <a:xfrm>
            <a:off x="6204742" y="305650"/>
            <a:ext cx="5277810" cy="400110"/>
          </a:xfrm>
          <a:prstGeom prst="rect">
            <a:avLst/>
          </a:prstGeom>
          <a:noFill/>
        </p:spPr>
        <p:txBody>
          <a:bodyPr wrap="square" rtlCol="0">
            <a:spAutoFit/>
          </a:bodyPr>
          <a:lstStyle/>
          <a:p>
            <a:r>
              <a:rPr lang="es-ES" sz="2000" b="1" dirty="0"/>
              <a:t>Dios me da la sabiduría para hacer justicia.</a:t>
            </a:r>
          </a:p>
        </p:txBody>
      </p:sp>
    </p:spTree>
    <p:extLst>
      <p:ext uri="{BB962C8B-B14F-4D97-AF65-F5344CB8AC3E}">
        <p14:creationId xmlns:p14="http://schemas.microsoft.com/office/powerpoint/2010/main" val="394096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5E7902F-5A92-0408-0400-BA8C52AB1265}"/>
            </a:ext>
          </a:extLst>
        </p:cNvPr>
        <p:cNvGrpSpPr/>
        <p:nvPr/>
      </p:nvGrpSpPr>
      <p:grpSpPr>
        <a:xfrm>
          <a:off x="0" y="0"/>
          <a:ext cx="0" cy="0"/>
          <a:chOff x="0" y="0"/>
          <a:chExt cx="0" cy="0"/>
        </a:xfrm>
      </p:grpSpPr>
      <p:pic>
        <p:nvPicPr>
          <p:cNvPr id="7" name="Imagen 6" descr="Imagen que contiene interior, cuarto, tabla, pequeño&#10;&#10;El contenido generado por IA puede ser incorrecto.">
            <a:extLst>
              <a:ext uri="{FF2B5EF4-FFF2-40B4-BE49-F238E27FC236}">
                <a16:creationId xmlns:a16="http://schemas.microsoft.com/office/drawing/2014/main" id="{3FE7CAB5-F964-BFE1-5B5E-E321D9A664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091" y="1839074"/>
            <a:ext cx="10116192" cy="4619986"/>
          </a:xfrm>
          <a:prstGeom prst="rect">
            <a:avLst/>
          </a:prstGeom>
          <a:ln w="38100" cap="sq">
            <a:solidFill>
              <a:srgbClr val="785830"/>
            </a:solidFill>
            <a:prstDash val="solid"/>
            <a:miter lim="800000"/>
          </a:ln>
          <a:effectLst>
            <a:outerShdw blurRad="50800" dist="38100" dir="2700000" algn="tl" rotWithShape="0">
              <a:srgbClr val="000000">
                <a:alpha val="43000"/>
              </a:srgbClr>
            </a:outerShdw>
          </a:effectLst>
        </p:spPr>
      </p:pic>
      <p:sp>
        <p:nvSpPr>
          <p:cNvPr id="2" name="2 Rectángulo">
            <a:extLst>
              <a:ext uri="{FF2B5EF4-FFF2-40B4-BE49-F238E27FC236}">
                <a16:creationId xmlns:a16="http://schemas.microsoft.com/office/drawing/2014/main" id="{23FD300E-34CB-F4ED-3DF6-7D87400E6831}"/>
              </a:ext>
            </a:extLst>
          </p:cNvPr>
          <p:cNvSpPr/>
          <p:nvPr/>
        </p:nvSpPr>
        <p:spPr>
          <a:xfrm>
            <a:off x="2095930" y="281441"/>
            <a:ext cx="8209050" cy="1200329"/>
          </a:xfrm>
          <a:prstGeom prst="rect">
            <a:avLst/>
          </a:prstGeom>
        </p:spPr>
        <p:txBody>
          <a:bodyPr wrap="square">
            <a:spAutoFit/>
          </a:bodyPr>
          <a:lstStyle/>
          <a:p>
            <a:r>
              <a:rPr lang="es-ES" sz="3600" b="1" dirty="0">
                <a:solidFill>
                  <a:prstClr val="black"/>
                </a:solidFill>
                <a:latin typeface="Times New Roman"/>
              </a:rPr>
              <a:t>Por la fe _________ alcanzó la promesa que Dios le había dado. </a:t>
            </a:r>
            <a:r>
              <a:rPr lang="es-ES" sz="1600" b="1" dirty="0">
                <a:solidFill>
                  <a:prstClr val="black"/>
                </a:solidFill>
                <a:latin typeface="Times New Roman"/>
              </a:rPr>
              <a:t>(v. 33) [Génesis 15:4; 21:2-5]</a:t>
            </a:r>
            <a:endParaRPr lang="es-ES" sz="3600" b="1" dirty="0">
              <a:solidFill>
                <a:prstClr val="black"/>
              </a:solidFill>
              <a:latin typeface="Times New Roman"/>
            </a:endParaRPr>
          </a:p>
        </p:txBody>
      </p:sp>
      <p:sp>
        <p:nvSpPr>
          <p:cNvPr id="3" name="3 Rectángulo">
            <a:extLst>
              <a:ext uri="{FF2B5EF4-FFF2-40B4-BE49-F238E27FC236}">
                <a16:creationId xmlns:a16="http://schemas.microsoft.com/office/drawing/2014/main" id="{3EE686C9-E497-52BB-0577-14FAAC176F58}"/>
              </a:ext>
            </a:extLst>
          </p:cNvPr>
          <p:cNvSpPr/>
          <p:nvPr/>
        </p:nvSpPr>
        <p:spPr>
          <a:xfrm>
            <a:off x="3930869" y="281441"/>
            <a:ext cx="2070538" cy="646331"/>
          </a:xfrm>
          <a:prstGeom prst="rect">
            <a:avLst/>
          </a:prstGeom>
        </p:spPr>
        <p:txBody>
          <a:bodyPr wrap="square">
            <a:spAutoFit/>
          </a:bodyPr>
          <a:lstStyle/>
          <a:p>
            <a:pPr algn="ctr"/>
            <a:r>
              <a:rPr lang="es-ES" sz="3600" b="1" dirty="0">
                <a:solidFill>
                  <a:srgbClr val="C00000"/>
                </a:solidFill>
                <a:latin typeface="Times New Roman"/>
              </a:rPr>
              <a:t>Abraham</a:t>
            </a:r>
          </a:p>
        </p:txBody>
      </p:sp>
      <p:sp>
        <p:nvSpPr>
          <p:cNvPr id="4" name="CuadroTexto 3">
            <a:extLst>
              <a:ext uri="{FF2B5EF4-FFF2-40B4-BE49-F238E27FC236}">
                <a16:creationId xmlns:a16="http://schemas.microsoft.com/office/drawing/2014/main" id="{51F424C6-8B23-4935-1DBE-C0BAA0391C24}"/>
              </a:ext>
            </a:extLst>
          </p:cNvPr>
          <p:cNvSpPr txBox="1"/>
          <p:nvPr/>
        </p:nvSpPr>
        <p:spPr>
          <a:xfrm>
            <a:off x="0" y="6537176"/>
            <a:ext cx="12192000" cy="400110"/>
          </a:xfrm>
          <a:prstGeom prst="rect">
            <a:avLst/>
          </a:prstGeom>
          <a:noFill/>
        </p:spPr>
        <p:txBody>
          <a:bodyPr wrap="square" rtlCol="0">
            <a:spAutoFit/>
          </a:bodyPr>
          <a:lstStyle/>
          <a:p>
            <a:pPr algn="ctr"/>
            <a:r>
              <a:rPr lang="es-ES" sz="2000" b="1" dirty="0"/>
              <a:t>Creo que las promesas de Dios siempre se cumplen.</a:t>
            </a:r>
          </a:p>
        </p:txBody>
      </p:sp>
    </p:spTree>
    <p:extLst>
      <p:ext uri="{BB962C8B-B14F-4D97-AF65-F5344CB8AC3E}">
        <p14:creationId xmlns:p14="http://schemas.microsoft.com/office/powerpoint/2010/main" val="228936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brightnessContrast contrast="20000"/>
                    </a14:imgEffect>
                  </a14:imgLayer>
                </a14:imgProps>
              </a:ext>
            </a:extLst>
          </a:blip>
          <a:srcRect/>
          <a:stretch>
            <a:fillRect l="-18000" r="-15000"/>
          </a:stretch>
        </a:blipFill>
        <a:effectLst/>
      </p:bgPr>
    </p:bg>
    <p:spTree>
      <p:nvGrpSpPr>
        <p:cNvPr id="1" name="">
          <a:extLst>
            <a:ext uri="{FF2B5EF4-FFF2-40B4-BE49-F238E27FC236}">
              <a16:creationId xmlns:a16="http://schemas.microsoft.com/office/drawing/2014/main" id="{7D29182E-927D-E855-DAFE-0555CEB76CA7}"/>
            </a:ext>
          </a:extLst>
        </p:cNvPr>
        <p:cNvGrpSpPr/>
        <p:nvPr/>
      </p:nvGrpSpPr>
      <p:grpSpPr>
        <a:xfrm>
          <a:off x="0" y="0"/>
          <a:ext cx="0" cy="0"/>
          <a:chOff x="0" y="0"/>
          <a:chExt cx="0" cy="0"/>
        </a:xfrm>
      </p:grpSpPr>
      <p:sp>
        <p:nvSpPr>
          <p:cNvPr id="2" name="2 Rectángulo">
            <a:extLst>
              <a:ext uri="{FF2B5EF4-FFF2-40B4-BE49-F238E27FC236}">
                <a16:creationId xmlns:a16="http://schemas.microsoft.com/office/drawing/2014/main" id="{B444381B-2B60-52A6-8860-9C63566E4555}"/>
              </a:ext>
            </a:extLst>
          </p:cNvPr>
          <p:cNvSpPr/>
          <p:nvPr/>
        </p:nvSpPr>
        <p:spPr>
          <a:xfrm>
            <a:off x="993640" y="2411088"/>
            <a:ext cx="2602315" cy="3785652"/>
          </a:xfrm>
          <a:prstGeom prst="rect">
            <a:avLst/>
          </a:prstGeom>
        </p:spPr>
        <p:txBody>
          <a:bodyPr wrap="square">
            <a:spAutoFit/>
          </a:bodyPr>
          <a:lstStyle/>
          <a:p>
            <a:r>
              <a:rPr lang="es-ES" sz="4400" b="1" dirty="0">
                <a:solidFill>
                  <a:prstClr val="black"/>
                </a:solidFill>
                <a:latin typeface="Times New Roman"/>
              </a:rPr>
              <a:t>Por la fe _______  tapó la boca de los leones. </a:t>
            </a:r>
            <a:r>
              <a:rPr lang="es-ES" sz="2000" b="1" dirty="0">
                <a:solidFill>
                  <a:prstClr val="black"/>
                </a:solidFill>
                <a:latin typeface="Times New Roman"/>
              </a:rPr>
              <a:t>(v. 33) [Daniel 6]</a:t>
            </a:r>
            <a:endParaRPr lang="es-ES" sz="4400" b="1" dirty="0">
              <a:solidFill>
                <a:prstClr val="black"/>
              </a:solidFill>
              <a:latin typeface="Times New Roman"/>
            </a:endParaRPr>
          </a:p>
        </p:txBody>
      </p:sp>
      <p:sp>
        <p:nvSpPr>
          <p:cNvPr id="3" name="3 Rectángulo">
            <a:extLst>
              <a:ext uri="{FF2B5EF4-FFF2-40B4-BE49-F238E27FC236}">
                <a16:creationId xmlns:a16="http://schemas.microsoft.com/office/drawing/2014/main" id="{BF0C45D7-6CA9-B44F-DA81-361F5322E809}"/>
              </a:ext>
            </a:extLst>
          </p:cNvPr>
          <p:cNvSpPr/>
          <p:nvPr/>
        </p:nvSpPr>
        <p:spPr>
          <a:xfrm>
            <a:off x="1072055" y="3032774"/>
            <a:ext cx="1965435" cy="769441"/>
          </a:xfrm>
          <a:prstGeom prst="rect">
            <a:avLst/>
          </a:prstGeom>
        </p:spPr>
        <p:txBody>
          <a:bodyPr wrap="square">
            <a:spAutoFit/>
          </a:bodyPr>
          <a:lstStyle/>
          <a:p>
            <a:pPr algn="ctr"/>
            <a:r>
              <a:rPr lang="es-ES" sz="4400" b="1" dirty="0">
                <a:solidFill>
                  <a:srgbClr val="C00000"/>
                </a:solidFill>
                <a:latin typeface="Times New Roman"/>
              </a:rPr>
              <a:t>Daniel</a:t>
            </a:r>
            <a:endParaRPr lang="es-ES" dirty="0">
              <a:solidFill>
                <a:srgbClr val="C00000"/>
              </a:solidFill>
              <a:latin typeface="Times New Roman"/>
            </a:endParaRPr>
          </a:p>
        </p:txBody>
      </p:sp>
      <p:pic>
        <p:nvPicPr>
          <p:cNvPr id="5" name="Imagen 4" descr="Un grupo de personas en medio de un león&#10;&#10;El contenido generado por IA puede ser incorrecto.">
            <a:extLst>
              <a:ext uri="{FF2B5EF4-FFF2-40B4-BE49-F238E27FC236}">
                <a16:creationId xmlns:a16="http://schemas.microsoft.com/office/drawing/2014/main" id="{9845A783-669B-5FAA-38DD-3013EE7F7A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7447" y="321246"/>
            <a:ext cx="8060927" cy="6490520"/>
          </a:xfrm>
          <a:prstGeom prst="rect">
            <a:avLst/>
          </a:prstGeom>
          <a:ln w="38100" cap="sq">
            <a:solidFill>
              <a:srgbClr val="BDC2AD"/>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AE480A86-88C3-6334-7817-5D660A46FB46}"/>
              </a:ext>
            </a:extLst>
          </p:cNvPr>
          <p:cNvSpPr txBox="1"/>
          <p:nvPr/>
        </p:nvSpPr>
        <p:spPr>
          <a:xfrm>
            <a:off x="1650124" y="-84316"/>
            <a:ext cx="8544910" cy="400110"/>
          </a:xfrm>
          <a:prstGeom prst="rect">
            <a:avLst/>
          </a:prstGeom>
          <a:noFill/>
        </p:spPr>
        <p:txBody>
          <a:bodyPr wrap="square" rtlCol="0">
            <a:spAutoFit/>
          </a:bodyPr>
          <a:lstStyle/>
          <a:p>
            <a:pPr algn="ctr"/>
            <a:r>
              <a:rPr lang="es-ES" sz="2000" b="1" dirty="0"/>
              <a:t>Sé que Dios puede librarme aún de una muerte segura.</a:t>
            </a:r>
          </a:p>
        </p:txBody>
      </p:sp>
    </p:spTree>
    <p:extLst>
      <p:ext uri="{BB962C8B-B14F-4D97-AF65-F5344CB8AC3E}">
        <p14:creationId xmlns:p14="http://schemas.microsoft.com/office/powerpoint/2010/main" val="358342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6000"/>
          </a:stretch>
        </a:blipFill>
        <a:effectLst/>
      </p:bgPr>
    </p:bg>
    <p:spTree>
      <p:nvGrpSpPr>
        <p:cNvPr id="1" name="">
          <a:extLst>
            <a:ext uri="{FF2B5EF4-FFF2-40B4-BE49-F238E27FC236}">
              <a16:creationId xmlns:a16="http://schemas.microsoft.com/office/drawing/2014/main" id="{7D0B9049-636E-F909-D05B-0889B4DF62EF}"/>
            </a:ext>
          </a:extLst>
        </p:cNvPr>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A3DD25F2-EC2F-B2CF-6A39-7DB24199339E}"/>
              </a:ext>
            </a:extLst>
          </p:cNvPr>
          <p:cNvSpPr>
            <a:spLocks noGrp="1" noRot="1" noMove="1" noResize="1" noEditPoints="1" noAdjustHandles="1" noChangeArrowheads="1" noChangeShapeType="1"/>
          </p:cNvSpPr>
          <p:nvPr/>
        </p:nvSpPr>
        <p:spPr>
          <a:xfrm>
            <a:off x="1863246" y="448562"/>
            <a:ext cx="8636082" cy="6073890"/>
          </a:xfrm>
          <a:prstGeom prst="roundRect">
            <a:avLst>
              <a:gd name="adj" fmla="val 6170"/>
            </a:avLst>
          </a:prstGeom>
          <a:solidFill>
            <a:srgbClr val="F7ECD9">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2 Rectángulo">
            <a:extLst>
              <a:ext uri="{FF2B5EF4-FFF2-40B4-BE49-F238E27FC236}">
                <a16:creationId xmlns:a16="http://schemas.microsoft.com/office/drawing/2014/main" id="{13A741DB-27F6-143A-407F-12205AF5C8B3}"/>
              </a:ext>
            </a:extLst>
          </p:cNvPr>
          <p:cNvSpPr/>
          <p:nvPr/>
        </p:nvSpPr>
        <p:spPr>
          <a:xfrm>
            <a:off x="5912751" y="426759"/>
            <a:ext cx="4731275" cy="6186309"/>
          </a:xfrm>
          <a:prstGeom prst="rect">
            <a:avLst/>
          </a:prstGeom>
        </p:spPr>
        <p:txBody>
          <a:bodyPr wrap="square">
            <a:spAutoFit/>
          </a:bodyPr>
          <a:lstStyle/>
          <a:p>
            <a:r>
              <a:rPr lang="es-ES" sz="4400" b="1" dirty="0">
                <a:solidFill>
                  <a:prstClr val="black"/>
                </a:solidFill>
                <a:latin typeface="Times New Roman"/>
              </a:rPr>
              <a:t>Por la fe _______________</a:t>
            </a:r>
          </a:p>
          <a:p>
            <a:r>
              <a:rPr lang="es-ES" sz="4400" b="1" dirty="0">
                <a:solidFill>
                  <a:prstClr val="black"/>
                </a:solidFill>
                <a:latin typeface="Times New Roman"/>
              </a:rPr>
              <a:t>___________</a:t>
            </a:r>
            <a:br>
              <a:rPr lang="es-ES" sz="4400" b="1" dirty="0">
                <a:solidFill>
                  <a:prstClr val="black"/>
                </a:solidFill>
                <a:latin typeface="Times New Roman"/>
              </a:rPr>
            </a:br>
            <a:r>
              <a:rPr lang="es-ES" sz="4400" b="1" dirty="0">
                <a:solidFill>
                  <a:prstClr val="black"/>
                </a:solidFill>
                <a:latin typeface="Times New Roman"/>
              </a:rPr>
              <a:t>salieron ilesos cuando los echaron en un horno calentado 7 veces más de lo normal. </a:t>
            </a:r>
            <a:r>
              <a:rPr lang="es-ES" sz="2000" b="1" dirty="0">
                <a:solidFill>
                  <a:prstClr val="black"/>
                </a:solidFill>
                <a:latin typeface="Times New Roman"/>
              </a:rPr>
              <a:t>(v. 34) [Daniel 3]</a:t>
            </a:r>
            <a:endParaRPr lang="es-ES" sz="4400" b="1" dirty="0">
              <a:solidFill>
                <a:prstClr val="black"/>
              </a:solidFill>
              <a:latin typeface="Times New Roman"/>
            </a:endParaRPr>
          </a:p>
        </p:txBody>
      </p:sp>
      <p:pic>
        <p:nvPicPr>
          <p:cNvPr id="4" name="Imagen 3" descr="Dibujo de una persona&#10;&#10;El contenido generado por IA puede ser incorrecto.">
            <a:extLst>
              <a:ext uri="{FF2B5EF4-FFF2-40B4-BE49-F238E27FC236}">
                <a16:creationId xmlns:a16="http://schemas.microsoft.com/office/drawing/2014/main" id="{1E6D6182-8E51-6747-2038-2F17F7632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4920" y="371507"/>
            <a:ext cx="3895339" cy="6186309"/>
          </a:xfrm>
          <a:prstGeom prst="rect">
            <a:avLst/>
          </a:prstGeom>
          <a:ln>
            <a:noFill/>
          </a:ln>
          <a:effectLst>
            <a:outerShdw blurRad="190500" algn="tl" rotWithShape="0">
              <a:srgbClr val="000000">
                <a:alpha val="70000"/>
              </a:srgbClr>
            </a:outerShdw>
          </a:effectLst>
        </p:spPr>
      </p:pic>
      <p:sp>
        <p:nvSpPr>
          <p:cNvPr id="3" name="3 Rectángulo">
            <a:extLst>
              <a:ext uri="{FF2B5EF4-FFF2-40B4-BE49-F238E27FC236}">
                <a16:creationId xmlns:a16="http://schemas.microsoft.com/office/drawing/2014/main" id="{9CB0BBB9-BB45-5147-F2D1-CBEBDFBA5E03}"/>
              </a:ext>
            </a:extLst>
          </p:cNvPr>
          <p:cNvSpPr/>
          <p:nvPr/>
        </p:nvSpPr>
        <p:spPr>
          <a:xfrm>
            <a:off x="6003327" y="1035531"/>
            <a:ext cx="4191707" cy="769441"/>
          </a:xfrm>
          <a:prstGeom prst="rect">
            <a:avLst/>
          </a:prstGeom>
        </p:spPr>
        <p:txBody>
          <a:bodyPr wrap="square">
            <a:spAutoFit/>
          </a:bodyPr>
          <a:lstStyle/>
          <a:p>
            <a:pPr algn="ctr"/>
            <a:r>
              <a:rPr lang="es-ES" sz="4400" b="1" dirty="0">
                <a:solidFill>
                  <a:srgbClr val="C00000"/>
                </a:solidFill>
                <a:latin typeface="Times New Roman"/>
              </a:rPr>
              <a:t>Sadrac, </a:t>
            </a:r>
            <a:r>
              <a:rPr lang="es-ES" sz="4400" b="1" dirty="0" err="1">
                <a:solidFill>
                  <a:srgbClr val="C00000"/>
                </a:solidFill>
                <a:latin typeface="Times New Roman"/>
              </a:rPr>
              <a:t>Mesac</a:t>
            </a:r>
            <a:r>
              <a:rPr lang="es-ES" sz="4400" b="1" dirty="0">
                <a:solidFill>
                  <a:srgbClr val="C00000"/>
                </a:solidFill>
                <a:latin typeface="Times New Roman"/>
              </a:rPr>
              <a:t> y </a:t>
            </a:r>
            <a:endParaRPr lang="es-ES" dirty="0">
              <a:solidFill>
                <a:srgbClr val="C00000"/>
              </a:solidFill>
              <a:latin typeface="Times New Roman"/>
            </a:endParaRPr>
          </a:p>
        </p:txBody>
      </p:sp>
      <p:sp>
        <p:nvSpPr>
          <p:cNvPr id="6" name="CuadroTexto 5">
            <a:extLst>
              <a:ext uri="{FF2B5EF4-FFF2-40B4-BE49-F238E27FC236}">
                <a16:creationId xmlns:a16="http://schemas.microsoft.com/office/drawing/2014/main" id="{EF6685E3-2AAB-12E6-0B82-76D9FE4BC1CE}"/>
              </a:ext>
            </a:extLst>
          </p:cNvPr>
          <p:cNvSpPr txBox="1"/>
          <p:nvPr/>
        </p:nvSpPr>
        <p:spPr>
          <a:xfrm>
            <a:off x="6003327" y="1735764"/>
            <a:ext cx="3067101" cy="769441"/>
          </a:xfrm>
          <a:prstGeom prst="rect">
            <a:avLst/>
          </a:prstGeom>
          <a:noFill/>
        </p:spPr>
        <p:txBody>
          <a:bodyPr wrap="square">
            <a:spAutoFit/>
          </a:bodyPr>
          <a:lstStyle/>
          <a:p>
            <a:pPr algn="ctr"/>
            <a:r>
              <a:rPr lang="es-ES" sz="4400" b="1" dirty="0">
                <a:solidFill>
                  <a:srgbClr val="C00000"/>
                </a:solidFill>
                <a:latin typeface="Times New Roman"/>
              </a:rPr>
              <a:t>Abed-</a:t>
            </a:r>
            <a:r>
              <a:rPr lang="es-ES" sz="4400" b="1" dirty="0" err="1">
                <a:solidFill>
                  <a:srgbClr val="C00000"/>
                </a:solidFill>
                <a:latin typeface="Times New Roman"/>
              </a:rPr>
              <a:t>nego</a:t>
            </a:r>
            <a:endParaRPr lang="es-ES" sz="4400" dirty="0"/>
          </a:p>
        </p:txBody>
      </p:sp>
      <p:sp>
        <p:nvSpPr>
          <p:cNvPr id="5" name="CuadroTexto 4">
            <a:extLst>
              <a:ext uri="{FF2B5EF4-FFF2-40B4-BE49-F238E27FC236}">
                <a16:creationId xmlns:a16="http://schemas.microsoft.com/office/drawing/2014/main" id="{4E7F8F16-9813-D74E-4B66-234F40DC6B5B}"/>
              </a:ext>
            </a:extLst>
          </p:cNvPr>
          <p:cNvSpPr txBox="1"/>
          <p:nvPr/>
        </p:nvSpPr>
        <p:spPr>
          <a:xfrm>
            <a:off x="0" y="-10746"/>
            <a:ext cx="12192000"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En los momentos más difíciles, sé que Dios está conmigo.</a:t>
            </a:r>
          </a:p>
        </p:txBody>
      </p:sp>
    </p:spTree>
    <p:extLst>
      <p:ext uri="{BB962C8B-B14F-4D97-AF65-F5344CB8AC3E}">
        <p14:creationId xmlns:p14="http://schemas.microsoft.com/office/powerpoint/2010/main" val="415960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32"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strVal val="4*#ppt_w"/>
                                          </p:val>
                                        </p:tav>
                                        <p:tav tm="100000">
                                          <p:val>
                                            <p:strVal val="#ppt_w"/>
                                          </p:val>
                                        </p:tav>
                                      </p:tavLst>
                                    </p:anim>
                                    <p:anim calcmode="lin" valueType="num">
                                      <p:cBhvr>
                                        <p:cTn id="29"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2 Rectángulo">
            <a:extLst>
              <a:ext uri="{FF2B5EF4-FFF2-40B4-BE49-F238E27FC236}">
                <a16:creationId xmlns:a16="http://schemas.microsoft.com/office/drawing/2014/main" id="{F9F7D319-0DEF-6D83-5D9C-3048DF56A834}"/>
              </a:ext>
            </a:extLst>
          </p:cNvPr>
          <p:cNvSpPr/>
          <p:nvPr/>
        </p:nvSpPr>
        <p:spPr>
          <a:xfrm>
            <a:off x="373725" y="459540"/>
            <a:ext cx="3619499" cy="5816977"/>
          </a:xfrm>
          <a:prstGeom prst="rect">
            <a:avLst/>
          </a:prstGeom>
        </p:spPr>
        <p:txBody>
          <a:bodyPr wrap="square">
            <a:spAutoFit/>
          </a:bodyPr>
          <a:lstStyle/>
          <a:p>
            <a:r>
              <a:rPr lang="es-ES" sz="4400" b="1" dirty="0">
                <a:solidFill>
                  <a:prstClr val="black"/>
                </a:solidFill>
                <a:latin typeface="Times New Roman"/>
              </a:rPr>
              <a:t>Por la fe ________ evitó filo de espada cuando luchó contra los filisteos, junto a su escudero. </a:t>
            </a:r>
            <a:r>
              <a:rPr lang="es-ES" sz="2000" b="1" dirty="0">
                <a:solidFill>
                  <a:prstClr val="black"/>
                </a:solidFill>
                <a:latin typeface="Times New Roman"/>
              </a:rPr>
              <a:t>(v. 34)  [1 Samuel 14:1-23]</a:t>
            </a:r>
            <a:endParaRPr lang="es-ES" sz="4400" b="1" dirty="0">
              <a:solidFill>
                <a:prstClr val="black"/>
              </a:solidFill>
              <a:latin typeface="Times New Roman"/>
            </a:endParaRPr>
          </a:p>
        </p:txBody>
      </p:sp>
      <p:pic>
        <p:nvPicPr>
          <p:cNvPr id="7" name="Imagen 6" descr="Imagen que contiene naturaleza, hombre, parado, mujer&#10;&#10;El contenido generado por IA puede ser incorrecto.">
            <a:extLst>
              <a:ext uri="{FF2B5EF4-FFF2-40B4-BE49-F238E27FC236}">
                <a16:creationId xmlns:a16="http://schemas.microsoft.com/office/drawing/2014/main" id="{64742FEE-FE2B-9E8F-94ED-C76CF3B9633A}"/>
              </a:ext>
            </a:extLst>
          </p:cNvPr>
          <p:cNvPicPr>
            <a:picLocks noChangeAspect="1"/>
          </p:cNvPicPr>
          <p:nvPr/>
        </p:nvPicPr>
        <p:blipFill rotWithShape="1">
          <a:blip r:embed="rId3">
            <a:extLst>
              <a:ext uri="{28A0092B-C50C-407E-A947-70E740481C1C}">
                <a14:useLocalDpi xmlns:a14="http://schemas.microsoft.com/office/drawing/2010/main" val="0"/>
              </a:ext>
            </a:extLst>
          </a:blip>
          <a:srcRect l="2522" r="22000"/>
          <a:stretch>
            <a:fillRect/>
          </a:stretch>
        </p:blipFill>
        <p:spPr>
          <a:xfrm>
            <a:off x="3952128" y="421239"/>
            <a:ext cx="7563673" cy="5904000"/>
          </a:xfrm>
          <a:prstGeom prst="rect">
            <a:avLst/>
          </a:prstGeom>
        </p:spPr>
      </p:pic>
      <p:sp>
        <p:nvSpPr>
          <p:cNvPr id="3" name="CuadroTexto 2">
            <a:extLst>
              <a:ext uri="{FF2B5EF4-FFF2-40B4-BE49-F238E27FC236}">
                <a16:creationId xmlns:a16="http://schemas.microsoft.com/office/drawing/2014/main" id="{AFDBACFD-D48C-DF80-00D3-2E2CD2649D7A}"/>
              </a:ext>
            </a:extLst>
          </p:cNvPr>
          <p:cNvSpPr txBox="1"/>
          <p:nvPr/>
        </p:nvSpPr>
        <p:spPr>
          <a:xfrm>
            <a:off x="462457" y="1139848"/>
            <a:ext cx="2228192" cy="769441"/>
          </a:xfrm>
          <a:prstGeom prst="rect">
            <a:avLst/>
          </a:prstGeom>
          <a:noFill/>
        </p:spPr>
        <p:txBody>
          <a:bodyPr wrap="square">
            <a:spAutoFit/>
          </a:bodyPr>
          <a:lstStyle/>
          <a:p>
            <a:pPr algn="ctr"/>
            <a:r>
              <a:rPr lang="es-ES" sz="4400" b="1" dirty="0">
                <a:solidFill>
                  <a:srgbClr val="C00000"/>
                </a:solidFill>
                <a:latin typeface="Times New Roman"/>
              </a:rPr>
              <a:t>Jonatán</a:t>
            </a:r>
            <a:endParaRPr lang="es-ES" sz="4400" dirty="0">
              <a:solidFill>
                <a:srgbClr val="C00000"/>
              </a:solidFill>
            </a:endParaRPr>
          </a:p>
        </p:txBody>
      </p:sp>
      <p:sp>
        <p:nvSpPr>
          <p:cNvPr id="2" name="CuadroTexto 1">
            <a:extLst>
              <a:ext uri="{FF2B5EF4-FFF2-40B4-BE49-F238E27FC236}">
                <a16:creationId xmlns:a16="http://schemas.microsoft.com/office/drawing/2014/main" id="{FE0F4BEB-C1B5-741E-EBE6-AB7E26A846B0}"/>
              </a:ext>
            </a:extLst>
          </p:cNvPr>
          <p:cNvSpPr txBox="1"/>
          <p:nvPr/>
        </p:nvSpPr>
        <p:spPr>
          <a:xfrm>
            <a:off x="0" y="6474113"/>
            <a:ext cx="11515801" cy="400110"/>
          </a:xfrm>
          <a:prstGeom prst="rect">
            <a:avLst/>
          </a:prstGeom>
          <a:noFill/>
        </p:spPr>
        <p:txBody>
          <a:bodyPr wrap="square" rtlCol="0">
            <a:spAutoFit/>
          </a:bodyPr>
          <a:lstStyle/>
          <a:p>
            <a:pPr algn="ctr"/>
            <a:r>
              <a:rPr lang="es-ES" sz="2000" b="1" dirty="0"/>
              <a:t>Sé que Dios da la victoria, seamos pocos o seamos muchos.</a:t>
            </a:r>
          </a:p>
        </p:txBody>
      </p:sp>
    </p:spTree>
    <p:extLst>
      <p:ext uri="{BB962C8B-B14F-4D97-AF65-F5344CB8AC3E}">
        <p14:creationId xmlns:p14="http://schemas.microsoft.com/office/powerpoint/2010/main" val="208256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strVal val="4*#ppt_w"/>
                                          </p:val>
                                        </p:tav>
                                        <p:tav tm="100000">
                                          <p:val>
                                            <p:strVal val="#ppt_w"/>
                                          </p:val>
                                        </p:tav>
                                      </p:tavLst>
                                    </p:anim>
                                    <p:anim calcmode="lin" valueType="num">
                                      <p:cBhvr>
                                        <p:cTn id="24"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7000"/>
          </a:stretch>
        </a:blipFill>
        <a:effectLst/>
      </p:bgPr>
    </p:bg>
    <p:spTree>
      <p:nvGrpSpPr>
        <p:cNvPr id="1" name="">
          <a:extLst>
            <a:ext uri="{FF2B5EF4-FFF2-40B4-BE49-F238E27FC236}">
              <a16:creationId xmlns:a16="http://schemas.microsoft.com/office/drawing/2014/main" id="{95D4CC77-1EA1-8DDD-C6D2-8AB825702C08}"/>
            </a:ext>
          </a:extLst>
        </p:cNvPr>
        <p:cNvGrpSpPr/>
        <p:nvPr/>
      </p:nvGrpSpPr>
      <p:grpSpPr>
        <a:xfrm>
          <a:off x="0" y="0"/>
          <a:ext cx="0" cy="0"/>
          <a:chOff x="0" y="0"/>
          <a:chExt cx="0" cy="0"/>
        </a:xfrm>
      </p:grpSpPr>
      <p:sp>
        <p:nvSpPr>
          <p:cNvPr id="4" name="2 Rectángulo">
            <a:extLst>
              <a:ext uri="{FF2B5EF4-FFF2-40B4-BE49-F238E27FC236}">
                <a16:creationId xmlns:a16="http://schemas.microsoft.com/office/drawing/2014/main" id="{C2084CD4-9460-C5D2-933B-CCCC89697777}"/>
              </a:ext>
            </a:extLst>
          </p:cNvPr>
          <p:cNvSpPr/>
          <p:nvPr/>
        </p:nvSpPr>
        <p:spPr>
          <a:xfrm>
            <a:off x="544530" y="292209"/>
            <a:ext cx="11534454" cy="2308324"/>
          </a:xfrm>
          <a:prstGeom prst="rect">
            <a:avLst/>
          </a:prstGeom>
        </p:spPr>
        <p:txBody>
          <a:bodyPr wrap="square">
            <a:spAutoFit/>
          </a:bodyPr>
          <a:lstStyle/>
          <a:p>
            <a:r>
              <a:rPr lang="es-ES" sz="3600" b="1" dirty="0">
                <a:solidFill>
                  <a:prstClr val="black"/>
                </a:solidFill>
                <a:latin typeface="Times New Roman"/>
              </a:rPr>
              <a:t>Por la fe ______________  sacaron fuerzas de debilidad. Elías después del milagro del Carmelo corrió delante de </a:t>
            </a:r>
            <a:r>
              <a:rPr lang="es-ES" sz="3600" b="1" dirty="0" err="1">
                <a:solidFill>
                  <a:prstClr val="black"/>
                </a:solidFill>
                <a:latin typeface="Times New Roman"/>
              </a:rPr>
              <a:t>Acab</a:t>
            </a:r>
            <a:r>
              <a:rPr lang="es-ES" sz="3600" b="1" dirty="0">
                <a:solidFill>
                  <a:prstClr val="black"/>
                </a:solidFill>
                <a:latin typeface="Times New Roman"/>
              </a:rPr>
              <a:t> que iba con su carro. Sansón pidió a Dios fuerza para destruir a los filisteos. </a:t>
            </a:r>
            <a:r>
              <a:rPr lang="es-ES" b="1" dirty="0">
                <a:solidFill>
                  <a:prstClr val="black"/>
                </a:solidFill>
                <a:latin typeface="Times New Roman"/>
              </a:rPr>
              <a:t>(v. 34) [1 Reyes 18: 42-46] [Jueces 16:23-30]</a:t>
            </a:r>
            <a:endParaRPr lang="es-ES" sz="3600" b="1" dirty="0">
              <a:solidFill>
                <a:prstClr val="black"/>
              </a:solidFill>
              <a:latin typeface="Times New Roman"/>
            </a:endParaRPr>
          </a:p>
        </p:txBody>
      </p:sp>
      <p:sp>
        <p:nvSpPr>
          <p:cNvPr id="5" name="3 Rectángulo">
            <a:extLst>
              <a:ext uri="{FF2B5EF4-FFF2-40B4-BE49-F238E27FC236}">
                <a16:creationId xmlns:a16="http://schemas.microsoft.com/office/drawing/2014/main" id="{CFB79A53-7646-F45F-3774-81F2E7C375BE}"/>
              </a:ext>
            </a:extLst>
          </p:cNvPr>
          <p:cNvSpPr/>
          <p:nvPr/>
        </p:nvSpPr>
        <p:spPr>
          <a:xfrm>
            <a:off x="2396359" y="207598"/>
            <a:ext cx="3195144" cy="646331"/>
          </a:xfrm>
          <a:prstGeom prst="rect">
            <a:avLst/>
          </a:prstGeom>
        </p:spPr>
        <p:txBody>
          <a:bodyPr wrap="square">
            <a:spAutoFit/>
          </a:bodyPr>
          <a:lstStyle/>
          <a:p>
            <a:pPr algn="ctr"/>
            <a:r>
              <a:rPr lang="es-ES" sz="3600" b="1" dirty="0">
                <a:solidFill>
                  <a:srgbClr val="C00000"/>
                </a:solidFill>
                <a:latin typeface="Times New Roman"/>
              </a:rPr>
              <a:t>Elías y Sansón</a:t>
            </a:r>
            <a:endParaRPr lang="es-ES" sz="1400" dirty="0">
              <a:solidFill>
                <a:srgbClr val="C00000"/>
              </a:solidFill>
              <a:latin typeface="Times New Roman"/>
            </a:endParaRPr>
          </a:p>
        </p:txBody>
      </p:sp>
      <p:pic>
        <p:nvPicPr>
          <p:cNvPr id="3" name="Imagen 2" descr="Un dibujo de un hombre&#10;&#10;El contenido generado por IA puede ser incorrecto.">
            <a:extLst>
              <a:ext uri="{FF2B5EF4-FFF2-40B4-BE49-F238E27FC236}">
                <a16:creationId xmlns:a16="http://schemas.microsoft.com/office/drawing/2014/main" id="{D29092AB-61A1-F18C-CFB8-97302ED5E7F6}"/>
              </a:ext>
            </a:extLst>
          </p:cNvPr>
          <p:cNvPicPr>
            <a:picLocks noChangeAspect="1"/>
          </p:cNvPicPr>
          <p:nvPr/>
        </p:nvPicPr>
        <p:blipFill rotWithShape="1">
          <a:blip r:embed="rId3">
            <a:extLst>
              <a:ext uri="{28A0092B-C50C-407E-A947-70E740481C1C}">
                <a14:useLocalDpi xmlns:a14="http://schemas.microsoft.com/office/drawing/2010/main" val="0"/>
              </a:ext>
            </a:extLst>
          </a:blip>
          <a:srcRect t="3723" b="12855"/>
          <a:stretch>
            <a:fillRect/>
          </a:stretch>
        </p:blipFill>
        <p:spPr>
          <a:xfrm rot="215661">
            <a:off x="1220572" y="2806244"/>
            <a:ext cx="6040096" cy="363120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Imagen 5" descr="Imagen que contiene edificio, hombre, parado, azul&#10;&#10;El contenido generado por IA puede ser incorrecto.">
            <a:extLst>
              <a:ext uri="{FF2B5EF4-FFF2-40B4-BE49-F238E27FC236}">
                <a16:creationId xmlns:a16="http://schemas.microsoft.com/office/drawing/2014/main" id="{60EAB1EB-28B6-C05C-B05C-B2EA81A3AA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6964" y="2716674"/>
            <a:ext cx="3893607" cy="3695669"/>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CuadroTexto 1">
            <a:extLst>
              <a:ext uri="{FF2B5EF4-FFF2-40B4-BE49-F238E27FC236}">
                <a16:creationId xmlns:a16="http://schemas.microsoft.com/office/drawing/2014/main" id="{EE20D773-FE1F-A6EA-E8D1-75D88E7A669E}"/>
              </a:ext>
            </a:extLst>
          </p:cNvPr>
          <p:cNvSpPr txBox="1"/>
          <p:nvPr/>
        </p:nvSpPr>
        <p:spPr>
          <a:xfrm>
            <a:off x="544530" y="6484623"/>
            <a:ext cx="8935801"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En los momentos de debilidad, Dios me da la fortaleza necesaria.</a:t>
            </a:r>
          </a:p>
        </p:txBody>
      </p:sp>
    </p:spTree>
    <p:extLst>
      <p:ext uri="{BB962C8B-B14F-4D97-AF65-F5344CB8AC3E}">
        <p14:creationId xmlns:p14="http://schemas.microsoft.com/office/powerpoint/2010/main" val="283976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strVal val="4*#ppt_w"/>
                                          </p:val>
                                        </p:tav>
                                        <p:tav tm="100000">
                                          <p:val>
                                            <p:strVal val="#ppt_w"/>
                                          </p:val>
                                        </p:tav>
                                      </p:tavLst>
                                    </p:anim>
                                    <p:anim calcmode="lin" valueType="num">
                                      <p:cBhvr>
                                        <p:cTn id="24"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5C2A3F3-AD86-E784-1737-F10FA7161565}"/>
              </a:ext>
            </a:extLst>
          </p:cNvPr>
          <p:cNvSpPr txBox="1"/>
          <p:nvPr/>
        </p:nvSpPr>
        <p:spPr>
          <a:xfrm>
            <a:off x="651640" y="5690669"/>
            <a:ext cx="10825657" cy="830997"/>
          </a:xfrm>
          <a:prstGeom prst="rect">
            <a:avLst/>
          </a:prstGeom>
          <a:noFill/>
        </p:spPr>
        <p:txBody>
          <a:bodyPr wrap="square">
            <a:spAutoFit/>
          </a:bodyPr>
          <a:lstStyle/>
          <a:p>
            <a:pPr algn="ctr"/>
            <a:r>
              <a:rPr lang="es-ES" sz="2400" b="1" dirty="0">
                <a:effectLst>
                  <a:glow rad="88900">
                    <a:srgbClr val="FBFFC3"/>
                  </a:glow>
                </a:effectLst>
                <a:latin typeface="Times New Roman" panose="02020603050405020304" pitchFamily="18" charset="0"/>
                <a:cs typeface="Times New Roman" panose="02020603050405020304" pitchFamily="18" charset="0"/>
              </a:rPr>
              <a:t>Por la fe entendemos haber sido constituido el universo por la palabra de Dios, de modo que lo que se ve fue hecho de lo que no se veía. </a:t>
            </a:r>
            <a:r>
              <a:rPr lang="es-ES" sz="2000" b="1" dirty="0">
                <a:effectLst>
                  <a:glow rad="88900">
                    <a:srgbClr val="FBFFC3"/>
                  </a:glow>
                </a:effectLst>
                <a:latin typeface="Times New Roman" panose="02020603050405020304" pitchFamily="18" charset="0"/>
                <a:cs typeface="Times New Roman" panose="02020603050405020304" pitchFamily="18" charset="0"/>
              </a:rPr>
              <a:t>(v. 3) [Génesis 1]</a:t>
            </a:r>
            <a:endParaRPr lang="es-ES" sz="2400" b="1" dirty="0">
              <a:effectLst>
                <a:glow rad="88900">
                  <a:srgbClr val="FBFFC3"/>
                </a:glow>
              </a:effectLst>
              <a:latin typeface="Times New Roman" panose="02020603050405020304" pitchFamily="18" charset="0"/>
              <a:cs typeface="Times New Roman" panose="02020603050405020304" pitchFamily="18" charset="0"/>
            </a:endParaRPr>
          </a:p>
        </p:txBody>
      </p:sp>
      <p:pic>
        <p:nvPicPr>
          <p:cNvPr id="8" name="Imagen 7" descr="Un dibujo de una persona&#10;&#10;El contenido generado por IA puede ser incorrecto.">
            <a:extLst>
              <a:ext uri="{FF2B5EF4-FFF2-40B4-BE49-F238E27FC236}">
                <a16:creationId xmlns:a16="http://schemas.microsoft.com/office/drawing/2014/main" id="{EE46056C-9C1B-8343-A179-3D27EF3E2F74}"/>
              </a:ext>
            </a:extLst>
          </p:cNvPr>
          <p:cNvPicPr>
            <a:picLocks noChangeAspect="1"/>
          </p:cNvPicPr>
          <p:nvPr/>
        </p:nvPicPr>
        <p:blipFill rotWithShape="1">
          <a:blip r:embed="rId4">
            <a:extLst>
              <a:ext uri="{28A0092B-C50C-407E-A947-70E740481C1C}">
                <a14:useLocalDpi xmlns:a14="http://schemas.microsoft.com/office/drawing/2010/main" val="0"/>
              </a:ext>
            </a:extLst>
          </a:blip>
          <a:srcRect t="4346" b="4346"/>
          <a:stretch>
            <a:fillRect/>
          </a:stretch>
        </p:blipFill>
        <p:spPr>
          <a:xfrm>
            <a:off x="651640" y="162569"/>
            <a:ext cx="10825657" cy="5670330"/>
          </a:xfrm>
          <a:prstGeom prst="rect">
            <a:avLst/>
          </a:prstGeom>
          <a:ln>
            <a:noFill/>
          </a:ln>
          <a:effectLst>
            <a:softEdge rad="112500"/>
          </a:effectLst>
        </p:spPr>
      </p:pic>
      <p:sp>
        <p:nvSpPr>
          <p:cNvPr id="4" name="CuadroTexto 3">
            <a:extLst>
              <a:ext uri="{FF2B5EF4-FFF2-40B4-BE49-F238E27FC236}">
                <a16:creationId xmlns:a16="http://schemas.microsoft.com/office/drawing/2014/main" id="{045DE139-EEA5-2D2E-2212-59F964E48915}"/>
              </a:ext>
            </a:extLst>
          </p:cNvPr>
          <p:cNvSpPr txBox="1"/>
          <p:nvPr/>
        </p:nvSpPr>
        <p:spPr>
          <a:xfrm>
            <a:off x="2575817" y="6498942"/>
            <a:ext cx="7040366" cy="369332"/>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rPr>
              <a:t>Creo que Dios hizo el universo y lo sustenta.</a:t>
            </a:r>
          </a:p>
        </p:txBody>
      </p:sp>
    </p:spTree>
    <p:extLst>
      <p:ext uri="{BB962C8B-B14F-4D97-AF65-F5344CB8AC3E}">
        <p14:creationId xmlns:p14="http://schemas.microsoft.com/office/powerpoint/2010/main" val="17933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4*#ppt_w"/>
                                          </p:val>
                                        </p:tav>
                                        <p:tav tm="100000">
                                          <p:val>
                                            <p:strVal val="#ppt_w"/>
                                          </p:val>
                                        </p:tav>
                                      </p:tavLst>
                                    </p:anim>
                                    <p:anim calcmode="lin" valueType="num">
                                      <p:cBhvr>
                                        <p:cTn id="13"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5000" t="-30000" r="-15000" b="-3000"/>
          </a:stretch>
        </a:blipFill>
        <a:effectLst/>
      </p:bgPr>
    </p:bg>
    <p:spTree>
      <p:nvGrpSpPr>
        <p:cNvPr id="1" name="">
          <a:extLst>
            <a:ext uri="{FF2B5EF4-FFF2-40B4-BE49-F238E27FC236}">
              <a16:creationId xmlns:a16="http://schemas.microsoft.com/office/drawing/2014/main" id="{F1F84CED-441D-F400-D23E-292FEBC3BEA4}"/>
            </a:ext>
          </a:extLst>
        </p:cNvPr>
        <p:cNvGrpSpPr/>
        <p:nvPr/>
      </p:nvGrpSpPr>
      <p:grpSpPr>
        <a:xfrm>
          <a:off x="0" y="0"/>
          <a:ext cx="0" cy="0"/>
          <a:chOff x="0" y="0"/>
          <a:chExt cx="0" cy="0"/>
        </a:xfrm>
      </p:grpSpPr>
      <p:sp>
        <p:nvSpPr>
          <p:cNvPr id="3" name="2 Rectángulo">
            <a:extLst>
              <a:ext uri="{FF2B5EF4-FFF2-40B4-BE49-F238E27FC236}">
                <a16:creationId xmlns:a16="http://schemas.microsoft.com/office/drawing/2014/main" id="{75D226C1-A4AE-E4A1-1D66-A2F957FC712C}"/>
              </a:ext>
            </a:extLst>
          </p:cNvPr>
          <p:cNvSpPr/>
          <p:nvPr/>
        </p:nvSpPr>
        <p:spPr>
          <a:xfrm>
            <a:off x="6412669" y="265251"/>
            <a:ext cx="4827260" cy="6247864"/>
          </a:xfrm>
          <a:prstGeom prst="rect">
            <a:avLst/>
          </a:prstGeom>
        </p:spPr>
        <p:txBody>
          <a:bodyPr wrap="square">
            <a:spAutoFit/>
          </a:bodyPr>
          <a:lstStyle/>
          <a:p>
            <a:r>
              <a:rPr lang="es-ES" sz="4000" b="1" dirty="0">
                <a:solidFill>
                  <a:prstClr val="black"/>
                </a:solidFill>
                <a:latin typeface="Times New Roman"/>
              </a:rPr>
              <a:t>Por la fe ______ se hizo fuerte en batalla. Peleó con el pueblo de Israel contra Amalec. Israel ganaba mientras Moisés alzaba los brazos, sostenido por Aarón y </a:t>
            </a:r>
            <a:r>
              <a:rPr lang="es-ES" sz="4000" b="1" dirty="0" err="1">
                <a:solidFill>
                  <a:prstClr val="black"/>
                </a:solidFill>
                <a:latin typeface="Times New Roman"/>
              </a:rPr>
              <a:t>Ur</a:t>
            </a:r>
            <a:r>
              <a:rPr lang="es-ES" sz="4000" b="1" dirty="0">
                <a:solidFill>
                  <a:prstClr val="black"/>
                </a:solidFill>
                <a:latin typeface="Times New Roman"/>
              </a:rPr>
              <a:t>. </a:t>
            </a:r>
            <a:r>
              <a:rPr lang="es-ES" sz="2000" b="1" dirty="0">
                <a:solidFill>
                  <a:prstClr val="black"/>
                </a:solidFill>
                <a:latin typeface="Times New Roman"/>
              </a:rPr>
              <a:t>(v. 34) [Éxodo 17:8-13]</a:t>
            </a:r>
            <a:endParaRPr lang="es-ES" sz="4000" b="1" dirty="0">
              <a:solidFill>
                <a:prstClr val="black"/>
              </a:solidFill>
              <a:latin typeface="Times New Roman"/>
            </a:endParaRPr>
          </a:p>
        </p:txBody>
      </p:sp>
      <p:sp>
        <p:nvSpPr>
          <p:cNvPr id="5" name="3 Rectángulo">
            <a:extLst>
              <a:ext uri="{FF2B5EF4-FFF2-40B4-BE49-F238E27FC236}">
                <a16:creationId xmlns:a16="http://schemas.microsoft.com/office/drawing/2014/main" id="{7C22435A-D096-55ED-D63D-2040F47D7D8D}"/>
              </a:ext>
            </a:extLst>
          </p:cNvPr>
          <p:cNvSpPr/>
          <p:nvPr/>
        </p:nvSpPr>
        <p:spPr>
          <a:xfrm>
            <a:off x="8439807" y="265251"/>
            <a:ext cx="1534510" cy="707886"/>
          </a:xfrm>
          <a:prstGeom prst="rect">
            <a:avLst/>
          </a:prstGeom>
        </p:spPr>
        <p:txBody>
          <a:bodyPr wrap="square">
            <a:spAutoFit/>
          </a:bodyPr>
          <a:lstStyle/>
          <a:p>
            <a:pPr algn="ctr"/>
            <a:r>
              <a:rPr lang="es-ES" sz="4000" b="1" dirty="0">
                <a:solidFill>
                  <a:srgbClr val="C00000"/>
                </a:solidFill>
                <a:latin typeface="Times New Roman"/>
              </a:rPr>
              <a:t>Josué</a:t>
            </a:r>
            <a:endParaRPr lang="es-ES" sz="1600" dirty="0">
              <a:solidFill>
                <a:srgbClr val="C00000"/>
              </a:solidFill>
              <a:latin typeface="Times New Roman"/>
            </a:endParaRPr>
          </a:p>
        </p:txBody>
      </p:sp>
      <p:pic>
        <p:nvPicPr>
          <p:cNvPr id="7" name="Imagen 6" descr="Imagen que contiene persona, hombre, parado, cama&#10;&#10;El contenido generado por IA puede ser incorrecto.">
            <a:extLst>
              <a:ext uri="{FF2B5EF4-FFF2-40B4-BE49-F238E27FC236}">
                <a16:creationId xmlns:a16="http://schemas.microsoft.com/office/drawing/2014/main" id="{65790676-0DCD-084B-0A71-12F11DD64513}"/>
              </a:ext>
            </a:extLst>
          </p:cNvPr>
          <p:cNvPicPr>
            <a:picLocks noChangeAspect="1"/>
          </p:cNvPicPr>
          <p:nvPr/>
        </p:nvPicPr>
        <p:blipFill>
          <a:blip r:embed="rId3">
            <a:extLst>
              <a:ext uri="{28A0092B-C50C-407E-A947-70E740481C1C}">
                <a14:useLocalDpi xmlns:a14="http://schemas.microsoft.com/office/drawing/2010/main" val="0"/>
              </a:ext>
            </a:extLst>
          </a:blip>
          <a:srcRect l="1876" t="2820" r="1336" b="12084"/>
          <a:stretch>
            <a:fillRect/>
          </a:stretch>
        </p:blipFill>
        <p:spPr>
          <a:xfrm>
            <a:off x="773568" y="295216"/>
            <a:ext cx="5394350" cy="6154687"/>
          </a:xfrm>
          <a:prstGeom prst="snip2DiagRect">
            <a:avLst/>
          </a:prstGeom>
          <a:solidFill>
            <a:srgbClr val="FFFFFF">
              <a:shade val="85000"/>
            </a:srgbClr>
          </a:solidFill>
          <a:ln w="88900" cap="sq">
            <a:solidFill>
              <a:srgbClr val="676E8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CuadroTexto 1">
            <a:extLst>
              <a:ext uri="{FF2B5EF4-FFF2-40B4-BE49-F238E27FC236}">
                <a16:creationId xmlns:a16="http://schemas.microsoft.com/office/drawing/2014/main" id="{BD5E8F9E-1C5D-EE3F-4441-16C23AF41EA2}"/>
              </a:ext>
            </a:extLst>
          </p:cNvPr>
          <p:cNvSpPr txBox="1"/>
          <p:nvPr/>
        </p:nvSpPr>
        <p:spPr>
          <a:xfrm>
            <a:off x="0" y="6474110"/>
            <a:ext cx="12192000"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Dios me hace fuerte y me da la victoria cuando confío en Él.</a:t>
            </a:r>
          </a:p>
        </p:txBody>
      </p:sp>
    </p:spTree>
    <p:extLst>
      <p:ext uri="{BB962C8B-B14F-4D97-AF65-F5344CB8AC3E}">
        <p14:creationId xmlns:p14="http://schemas.microsoft.com/office/powerpoint/2010/main" val="32709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strVal val="4*#ppt_w"/>
                                          </p:val>
                                        </p:tav>
                                        <p:tav tm="100000">
                                          <p:val>
                                            <p:strVal val="#ppt_w"/>
                                          </p:val>
                                        </p:tav>
                                      </p:tavLst>
                                    </p:anim>
                                    <p:anim calcmode="lin" valueType="num">
                                      <p:cBhvr>
                                        <p:cTn id="24"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9000"/>
          </a:stretch>
        </a:blipFill>
        <a:effectLst/>
      </p:bgPr>
    </p:bg>
    <p:spTree>
      <p:nvGrpSpPr>
        <p:cNvPr id="1" name="">
          <a:extLst>
            <a:ext uri="{FF2B5EF4-FFF2-40B4-BE49-F238E27FC236}">
              <a16:creationId xmlns:a16="http://schemas.microsoft.com/office/drawing/2014/main" id="{10DE5C14-9579-013E-168F-B4B4FCF3D418}"/>
            </a:ext>
          </a:extLst>
        </p:cNvPr>
        <p:cNvGrpSpPr/>
        <p:nvPr/>
      </p:nvGrpSpPr>
      <p:grpSpPr>
        <a:xfrm>
          <a:off x="0" y="0"/>
          <a:ext cx="0" cy="0"/>
          <a:chOff x="0" y="0"/>
          <a:chExt cx="0" cy="0"/>
        </a:xfrm>
      </p:grpSpPr>
      <p:sp>
        <p:nvSpPr>
          <p:cNvPr id="2" name="2 Rectángulo">
            <a:extLst>
              <a:ext uri="{FF2B5EF4-FFF2-40B4-BE49-F238E27FC236}">
                <a16:creationId xmlns:a16="http://schemas.microsoft.com/office/drawing/2014/main" id="{10989090-477A-207F-936E-C40E53177CFC}"/>
              </a:ext>
            </a:extLst>
          </p:cNvPr>
          <p:cNvSpPr/>
          <p:nvPr/>
        </p:nvSpPr>
        <p:spPr>
          <a:xfrm>
            <a:off x="2291844" y="903757"/>
            <a:ext cx="3172945" cy="4093428"/>
          </a:xfrm>
          <a:prstGeom prst="rect">
            <a:avLst/>
          </a:prstGeom>
        </p:spPr>
        <p:txBody>
          <a:bodyPr wrap="square">
            <a:spAutoFit/>
          </a:bodyPr>
          <a:lstStyle/>
          <a:p>
            <a:r>
              <a:rPr lang="es-ES" sz="4400" b="1" dirty="0">
                <a:solidFill>
                  <a:prstClr val="black"/>
                </a:solidFill>
                <a:latin typeface="Times New Roman"/>
              </a:rPr>
              <a:t>Por la fe _____ puso en fuga ejércitos extranjeros. </a:t>
            </a:r>
            <a:r>
              <a:rPr lang="es-ES" sz="2000" b="1" dirty="0">
                <a:solidFill>
                  <a:prstClr val="black"/>
                </a:solidFill>
                <a:latin typeface="Times New Roman"/>
              </a:rPr>
              <a:t>(v. 34)</a:t>
            </a:r>
          </a:p>
          <a:p>
            <a:r>
              <a:rPr lang="es-ES" sz="2000" b="1" dirty="0">
                <a:solidFill>
                  <a:prstClr val="black"/>
                </a:solidFill>
                <a:latin typeface="Times New Roman"/>
              </a:rPr>
              <a:t>[2 Samuel 10: 6-14]</a:t>
            </a:r>
            <a:endParaRPr lang="es-ES" sz="4400" b="1" dirty="0">
              <a:solidFill>
                <a:prstClr val="black"/>
              </a:solidFill>
              <a:latin typeface="Times New Roman"/>
            </a:endParaRPr>
          </a:p>
        </p:txBody>
      </p:sp>
      <p:sp>
        <p:nvSpPr>
          <p:cNvPr id="5" name="CuadroTexto 4">
            <a:extLst>
              <a:ext uri="{FF2B5EF4-FFF2-40B4-BE49-F238E27FC236}">
                <a16:creationId xmlns:a16="http://schemas.microsoft.com/office/drawing/2014/main" id="{08936929-BB40-C0C3-D78E-BFE7957259EB}"/>
              </a:ext>
            </a:extLst>
          </p:cNvPr>
          <p:cNvSpPr txBox="1"/>
          <p:nvPr/>
        </p:nvSpPr>
        <p:spPr>
          <a:xfrm>
            <a:off x="2375338" y="1558810"/>
            <a:ext cx="1408386" cy="769441"/>
          </a:xfrm>
          <a:prstGeom prst="rect">
            <a:avLst/>
          </a:prstGeom>
          <a:noFill/>
        </p:spPr>
        <p:txBody>
          <a:bodyPr wrap="square">
            <a:spAutoFit/>
          </a:bodyPr>
          <a:lstStyle/>
          <a:p>
            <a:pPr algn="ctr"/>
            <a:r>
              <a:rPr lang="es-ES" sz="4400" b="1" dirty="0">
                <a:solidFill>
                  <a:srgbClr val="C00000"/>
                </a:solidFill>
                <a:latin typeface="Times New Roman"/>
              </a:rPr>
              <a:t>Joab</a:t>
            </a:r>
          </a:p>
        </p:txBody>
      </p:sp>
      <p:pic>
        <p:nvPicPr>
          <p:cNvPr id="8" name="Imagen 7" descr="Un dibujo de un grupo de personas en una playa&#10;&#10;El contenido generado por IA puede ser incorrecto.">
            <a:extLst>
              <a:ext uri="{FF2B5EF4-FFF2-40B4-BE49-F238E27FC236}">
                <a16:creationId xmlns:a16="http://schemas.microsoft.com/office/drawing/2014/main" id="{E398ACCE-8D84-1530-AA91-1E38C1858420}"/>
              </a:ext>
            </a:extLst>
          </p:cNvPr>
          <p:cNvPicPr>
            <a:picLocks noChangeAspect="1"/>
          </p:cNvPicPr>
          <p:nvPr/>
        </p:nvPicPr>
        <p:blipFill rotWithShape="1">
          <a:blip r:embed="rId3">
            <a:extLst>
              <a:ext uri="{28A0092B-C50C-407E-A947-70E740481C1C}">
                <a14:useLocalDpi xmlns:a14="http://schemas.microsoft.com/office/drawing/2010/main" val="0"/>
              </a:ext>
            </a:extLst>
          </a:blip>
          <a:srcRect l="1680"/>
          <a:stretch>
            <a:fillRect/>
          </a:stretch>
        </p:blipFill>
        <p:spPr>
          <a:xfrm>
            <a:off x="5454277" y="956442"/>
            <a:ext cx="6649279" cy="5391808"/>
          </a:xfrm>
          <a:prstGeom prst="rect">
            <a:avLst/>
          </a:prstGeom>
          <a:ln w="38100" cap="sq">
            <a:solidFill>
              <a:srgbClr val="A3BFBE"/>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5A43988C-5775-A661-3B02-3EC34D165B08}"/>
              </a:ext>
            </a:extLst>
          </p:cNvPr>
          <p:cNvSpPr txBox="1"/>
          <p:nvPr/>
        </p:nvSpPr>
        <p:spPr>
          <a:xfrm>
            <a:off x="2575034" y="199462"/>
            <a:ext cx="9616966" cy="400110"/>
          </a:xfrm>
          <a:prstGeom prst="rect">
            <a:avLst/>
          </a:prstGeom>
          <a:noFill/>
        </p:spPr>
        <p:txBody>
          <a:bodyPr wrap="square" rtlCol="0">
            <a:spAutoFit/>
          </a:bodyPr>
          <a:lstStyle/>
          <a:p>
            <a:pPr algn="ctr"/>
            <a:r>
              <a:rPr lang="es-ES" sz="2000" b="1" dirty="0"/>
              <a:t>El enemigo huye de mí en el nombre de Dios.</a:t>
            </a:r>
          </a:p>
        </p:txBody>
      </p:sp>
    </p:spTree>
    <p:extLst>
      <p:ext uri="{BB962C8B-B14F-4D97-AF65-F5344CB8AC3E}">
        <p14:creationId xmlns:p14="http://schemas.microsoft.com/office/powerpoint/2010/main" val="409801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strVal val="4*#ppt_w"/>
                                          </p:val>
                                        </p:tav>
                                        <p:tav tm="100000">
                                          <p:val>
                                            <p:strVal val="#ppt_w"/>
                                          </p:val>
                                        </p:tav>
                                      </p:tavLst>
                                    </p:anim>
                                    <p:anim calcmode="lin" valueType="num">
                                      <p:cBhvr>
                                        <p:cTn id="24"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07BED74-EA58-A281-43DD-FE863CF47A82}"/>
            </a:ext>
          </a:extLst>
        </p:cNvPr>
        <p:cNvGrpSpPr/>
        <p:nvPr/>
      </p:nvGrpSpPr>
      <p:grpSpPr>
        <a:xfrm>
          <a:off x="0" y="0"/>
          <a:ext cx="0" cy="0"/>
          <a:chOff x="0" y="0"/>
          <a:chExt cx="0" cy="0"/>
        </a:xfrm>
      </p:grpSpPr>
      <p:pic>
        <p:nvPicPr>
          <p:cNvPr id="4" name="Imagen 3" descr="Imagen que contiene edificio, hombre, mujer, sostener&#10;&#10;El contenido generado por IA puede ser incorrecto.">
            <a:extLst>
              <a:ext uri="{FF2B5EF4-FFF2-40B4-BE49-F238E27FC236}">
                <a16:creationId xmlns:a16="http://schemas.microsoft.com/office/drawing/2014/main" id="{07D0F006-E475-C2A5-5CE6-43528AF75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4121" y="472612"/>
            <a:ext cx="4181582" cy="6102850"/>
          </a:xfrm>
          <a:prstGeom prst="rect">
            <a:avLst/>
          </a:prstGeom>
          <a:ln w="38100" cap="sq">
            <a:solidFill>
              <a:srgbClr val="636774"/>
            </a:solidFill>
            <a:prstDash val="solid"/>
            <a:miter lim="800000"/>
          </a:ln>
          <a:effectLst>
            <a:outerShdw blurRad="50800" dist="38100" dir="2700000" algn="tl" rotWithShape="0">
              <a:srgbClr val="000000">
                <a:alpha val="43000"/>
              </a:srgbClr>
            </a:outerShdw>
          </a:effectLst>
        </p:spPr>
      </p:pic>
      <p:pic>
        <p:nvPicPr>
          <p:cNvPr id="12" name="Imagen 11" descr="Imagen que contiene ropa, hombre, puesto, camiseta&#10;&#10;El contenido generado por IA puede ser incorrecto.">
            <a:extLst>
              <a:ext uri="{FF2B5EF4-FFF2-40B4-BE49-F238E27FC236}">
                <a16:creationId xmlns:a16="http://schemas.microsoft.com/office/drawing/2014/main" id="{B9789E90-7616-2CDB-F375-31D954ED5E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297" y="2311589"/>
            <a:ext cx="3584412" cy="4263874"/>
          </a:xfrm>
          <a:prstGeom prst="rect">
            <a:avLst/>
          </a:prstGeom>
          <a:ln w="38100" cap="sq">
            <a:solidFill>
              <a:srgbClr val="095762"/>
            </a:solidFill>
            <a:prstDash val="solid"/>
            <a:miter lim="800000"/>
          </a:ln>
          <a:effectLst>
            <a:outerShdw blurRad="50800" dist="38100" dir="2700000" algn="tl" rotWithShape="0">
              <a:srgbClr val="000000">
                <a:alpha val="43000"/>
              </a:srgbClr>
            </a:outerShdw>
          </a:effectLst>
        </p:spPr>
      </p:pic>
      <p:sp>
        <p:nvSpPr>
          <p:cNvPr id="2" name="2 Rectángulo">
            <a:extLst>
              <a:ext uri="{FF2B5EF4-FFF2-40B4-BE49-F238E27FC236}">
                <a16:creationId xmlns:a16="http://schemas.microsoft.com/office/drawing/2014/main" id="{DF821B94-2C3B-61BA-A544-D62B72757D96}"/>
              </a:ext>
            </a:extLst>
          </p:cNvPr>
          <p:cNvSpPr/>
          <p:nvPr/>
        </p:nvSpPr>
        <p:spPr>
          <a:xfrm>
            <a:off x="4166615" y="1089538"/>
            <a:ext cx="3301105" cy="5078313"/>
          </a:xfrm>
          <a:prstGeom prst="rect">
            <a:avLst/>
          </a:prstGeom>
        </p:spPr>
        <p:txBody>
          <a:bodyPr wrap="square">
            <a:spAutoFit/>
          </a:bodyPr>
          <a:lstStyle/>
          <a:p>
            <a:r>
              <a:rPr lang="es-ES" sz="4400" b="1" dirty="0">
                <a:solidFill>
                  <a:prstClr val="black"/>
                </a:solidFill>
                <a:latin typeface="Times New Roman"/>
              </a:rPr>
              <a:t>Por la fe _________________________________ recibieron a sus muertos. </a:t>
            </a:r>
            <a:r>
              <a:rPr lang="es-ES" sz="2000" b="1" dirty="0">
                <a:solidFill>
                  <a:prstClr val="black"/>
                </a:solidFill>
                <a:latin typeface="Times New Roman"/>
              </a:rPr>
              <a:t>(v. 35)</a:t>
            </a:r>
          </a:p>
          <a:p>
            <a:r>
              <a:rPr lang="es-ES" sz="2000" b="1" dirty="0">
                <a:solidFill>
                  <a:prstClr val="black"/>
                </a:solidFill>
                <a:latin typeface="Times New Roman"/>
              </a:rPr>
              <a:t>[2 Reyes 4: 18-37]</a:t>
            </a:r>
          </a:p>
          <a:p>
            <a:r>
              <a:rPr lang="es-ES" sz="2000" b="1" dirty="0">
                <a:solidFill>
                  <a:prstClr val="black"/>
                </a:solidFill>
                <a:latin typeface="Times New Roman"/>
              </a:rPr>
              <a:t>[1 Reyes 17: 17-24]</a:t>
            </a:r>
            <a:endParaRPr lang="es-ES" sz="4400" b="1" dirty="0">
              <a:solidFill>
                <a:prstClr val="black"/>
              </a:solidFill>
              <a:latin typeface="Times New Roman"/>
            </a:endParaRPr>
          </a:p>
        </p:txBody>
      </p:sp>
      <p:sp>
        <p:nvSpPr>
          <p:cNvPr id="5" name="CuadroTexto 4">
            <a:extLst>
              <a:ext uri="{FF2B5EF4-FFF2-40B4-BE49-F238E27FC236}">
                <a16:creationId xmlns:a16="http://schemas.microsoft.com/office/drawing/2014/main" id="{E014D88F-9C5B-23A5-1D22-CCBFD7CCACE3}"/>
              </a:ext>
            </a:extLst>
          </p:cNvPr>
          <p:cNvSpPr txBox="1"/>
          <p:nvPr/>
        </p:nvSpPr>
        <p:spPr>
          <a:xfrm>
            <a:off x="4246179" y="2364377"/>
            <a:ext cx="3090042"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a:noFill/>
                </a:ln>
                <a:solidFill>
                  <a:srgbClr val="C00000"/>
                </a:solidFill>
                <a:effectLst/>
                <a:uLnTx/>
                <a:uFillTx/>
                <a:latin typeface="Times New Roman"/>
                <a:ea typeface="+mn-ea"/>
                <a:cs typeface="+mn-cs"/>
              </a:rPr>
              <a:t>y la viuda de Sarepta</a:t>
            </a:r>
          </a:p>
        </p:txBody>
      </p:sp>
      <p:sp>
        <p:nvSpPr>
          <p:cNvPr id="7" name="CuadroTexto 6">
            <a:extLst>
              <a:ext uri="{FF2B5EF4-FFF2-40B4-BE49-F238E27FC236}">
                <a16:creationId xmlns:a16="http://schemas.microsoft.com/office/drawing/2014/main" id="{22F18C53-D159-1B63-D146-F6035905C2C0}"/>
              </a:ext>
            </a:extLst>
          </p:cNvPr>
          <p:cNvSpPr txBox="1"/>
          <p:nvPr/>
        </p:nvSpPr>
        <p:spPr>
          <a:xfrm>
            <a:off x="4246179" y="1699802"/>
            <a:ext cx="309004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a:noFill/>
                </a:ln>
                <a:solidFill>
                  <a:srgbClr val="C00000"/>
                </a:solidFill>
                <a:effectLst/>
                <a:uLnTx/>
                <a:uFillTx/>
                <a:latin typeface="Times New Roman"/>
                <a:ea typeface="+mn-ea"/>
                <a:cs typeface="+mn-cs"/>
              </a:rPr>
              <a:t>la sunamita </a:t>
            </a:r>
            <a:endParaRPr lang="es-ES" sz="4400" b="1" dirty="0">
              <a:solidFill>
                <a:srgbClr val="C00000"/>
              </a:solidFill>
              <a:latin typeface="Times New Roman"/>
            </a:endParaRPr>
          </a:p>
        </p:txBody>
      </p:sp>
      <p:sp>
        <p:nvSpPr>
          <p:cNvPr id="3" name="CuadroTexto 2">
            <a:extLst>
              <a:ext uri="{FF2B5EF4-FFF2-40B4-BE49-F238E27FC236}">
                <a16:creationId xmlns:a16="http://schemas.microsoft.com/office/drawing/2014/main" id="{F68B0F98-0EA5-E211-1766-A4B1F18926AF}"/>
              </a:ext>
            </a:extLst>
          </p:cNvPr>
          <p:cNvSpPr txBox="1"/>
          <p:nvPr/>
        </p:nvSpPr>
        <p:spPr>
          <a:xfrm>
            <a:off x="2217682" y="-52786"/>
            <a:ext cx="7798677" cy="400110"/>
          </a:xfrm>
          <a:prstGeom prst="rect">
            <a:avLst/>
          </a:prstGeom>
          <a:noFill/>
        </p:spPr>
        <p:txBody>
          <a:bodyPr wrap="square" rtlCol="0">
            <a:spAutoFit/>
          </a:bodyPr>
          <a:lstStyle/>
          <a:p>
            <a:pPr algn="ctr"/>
            <a:r>
              <a:rPr lang="es-ES" sz="2000" b="1" dirty="0"/>
              <a:t>Ni aún la muerte es un problema para Dios.</a:t>
            </a:r>
          </a:p>
        </p:txBody>
      </p:sp>
    </p:spTree>
    <p:extLst>
      <p:ext uri="{BB962C8B-B14F-4D97-AF65-F5344CB8AC3E}">
        <p14:creationId xmlns:p14="http://schemas.microsoft.com/office/powerpoint/2010/main" val="235349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32"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strVal val="4*#ppt_w"/>
                                          </p:val>
                                        </p:tav>
                                        <p:tav tm="100000">
                                          <p:val>
                                            <p:strVal val="#ppt_w"/>
                                          </p:val>
                                        </p:tav>
                                      </p:tavLst>
                                    </p:anim>
                                    <p:anim calcmode="lin" valueType="num">
                                      <p:cBhvr>
                                        <p:cTn id="29"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blip>
          <a:srcRect/>
          <a:stretch>
            <a:fillRect r="-5000"/>
          </a:stretch>
        </a:blipFill>
        <a:effectLst/>
      </p:bgPr>
    </p:bg>
    <p:spTree>
      <p:nvGrpSpPr>
        <p:cNvPr id="1" name="">
          <a:extLst>
            <a:ext uri="{FF2B5EF4-FFF2-40B4-BE49-F238E27FC236}">
              <a16:creationId xmlns:a16="http://schemas.microsoft.com/office/drawing/2014/main" id="{91579D0F-A765-E63B-6DBD-9594A008B100}"/>
            </a:ext>
          </a:extLst>
        </p:cNvPr>
        <p:cNvGrpSpPr/>
        <p:nvPr/>
      </p:nvGrpSpPr>
      <p:grpSpPr>
        <a:xfrm>
          <a:off x="0" y="0"/>
          <a:ext cx="0" cy="0"/>
          <a:chOff x="0" y="0"/>
          <a:chExt cx="0" cy="0"/>
        </a:xfrm>
      </p:grpSpPr>
      <p:sp>
        <p:nvSpPr>
          <p:cNvPr id="2" name="2 Rectángulo">
            <a:extLst>
              <a:ext uri="{FF2B5EF4-FFF2-40B4-BE49-F238E27FC236}">
                <a16:creationId xmlns:a16="http://schemas.microsoft.com/office/drawing/2014/main" id="{43DA4465-FBC0-4D96-0E1A-90483142B908}"/>
              </a:ext>
            </a:extLst>
          </p:cNvPr>
          <p:cNvSpPr/>
          <p:nvPr/>
        </p:nvSpPr>
        <p:spPr>
          <a:xfrm>
            <a:off x="7221443" y="1137563"/>
            <a:ext cx="4182281" cy="5139869"/>
          </a:xfrm>
          <a:prstGeom prst="rect">
            <a:avLst/>
          </a:prstGeom>
        </p:spPr>
        <p:txBody>
          <a:bodyPr wrap="square">
            <a:spAutoFit/>
          </a:bodyPr>
          <a:lstStyle/>
          <a:p>
            <a:r>
              <a:rPr lang="es-ES" sz="4400" b="1" dirty="0">
                <a:solidFill>
                  <a:prstClr val="black"/>
                </a:solidFill>
                <a:latin typeface="Times New Roman"/>
              </a:rPr>
              <a:t>Por la fe _________ fue atormentado, no aceptando el rescate, a fin de obtener mejor resurrección. </a:t>
            </a:r>
            <a:r>
              <a:rPr lang="es-ES" sz="2000" b="1" dirty="0">
                <a:solidFill>
                  <a:prstClr val="black"/>
                </a:solidFill>
                <a:latin typeface="Times New Roman"/>
              </a:rPr>
              <a:t>(v. 35)</a:t>
            </a:r>
            <a:br>
              <a:rPr lang="es-ES" sz="2000" b="1" dirty="0">
                <a:solidFill>
                  <a:prstClr val="black"/>
                </a:solidFill>
                <a:latin typeface="Times New Roman"/>
              </a:rPr>
            </a:br>
            <a:r>
              <a:rPr lang="es-ES" sz="2000" b="1" dirty="0">
                <a:solidFill>
                  <a:prstClr val="black"/>
                </a:solidFill>
                <a:latin typeface="Times New Roman"/>
              </a:rPr>
              <a:t>[Jeremías 20:2; 38:6]</a:t>
            </a:r>
            <a:endParaRPr lang="es-ES" sz="4400" b="1" dirty="0">
              <a:solidFill>
                <a:prstClr val="black"/>
              </a:solidFill>
              <a:latin typeface="Times New Roman"/>
            </a:endParaRPr>
          </a:p>
        </p:txBody>
      </p:sp>
      <p:pic>
        <p:nvPicPr>
          <p:cNvPr id="6" name="Imagen 5" descr="Un grupo de personas disfrazadas&#10;&#10;El contenido generado por IA puede ser incorrecto.">
            <a:extLst>
              <a:ext uri="{FF2B5EF4-FFF2-40B4-BE49-F238E27FC236}">
                <a16:creationId xmlns:a16="http://schemas.microsoft.com/office/drawing/2014/main" id="{D4E688AA-196D-102D-02E2-1C84867F4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856" y="3308617"/>
            <a:ext cx="6822507" cy="3456737"/>
          </a:xfrm>
          <a:prstGeom prst="rect">
            <a:avLst/>
          </a:prstGeom>
          <a:ln w="38100" cap="sq">
            <a:gradFill flip="none" rotWithShape="1">
              <a:gsLst>
                <a:gs pos="58000">
                  <a:schemeClr val="accent5">
                    <a:lumMod val="60000"/>
                    <a:lumOff val="40000"/>
                  </a:schemeClr>
                </a:gs>
                <a:gs pos="28000">
                  <a:schemeClr val="accent5">
                    <a:lumMod val="75000"/>
                  </a:schemeClr>
                </a:gs>
              </a:gsLst>
              <a:lin ang="2700000" scaled="1"/>
              <a:tileRect/>
            </a:gradFill>
            <a:prstDash val="solid"/>
            <a:miter lim="800000"/>
          </a:ln>
          <a:effectLst>
            <a:outerShdw blurRad="50800" dist="38100" dir="2700000" algn="tl" rotWithShape="0">
              <a:srgbClr val="000000">
                <a:alpha val="43000"/>
              </a:srgbClr>
            </a:outerShdw>
          </a:effectLst>
        </p:spPr>
      </p:pic>
      <p:pic>
        <p:nvPicPr>
          <p:cNvPr id="10" name="Imagen 9" descr="Imagen que contiene tela, tabla, parado, mujer&#10;&#10;El contenido generado por IA puede ser incorrecto.">
            <a:extLst>
              <a:ext uri="{FF2B5EF4-FFF2-40B4-BE49-F238E27FC236}">
                <a16:creationId xmlns:a16="http://schemas.microsoft.com/office/drawing/2014/main" id="{E86F7E96-2CD6-EC79-DBC5-80138C874132}"/>
              </a:ext>
            </a:extLst>
          </p:cNvPr>
          <p:cNvPicPr>
            <a:picLocks noChangeAspect="1"/>
          </p:cNvPicPr>
          <p:nvPr/>
        </p:nvPicPr>
        <p:blipFill rotWithShape="1">
          <a:blip r:embed="rId4">
            <a:extLst>
              <a:ext uri="{28A0092B-C50C-407E-A947-70E740481C1C}">
                <a14:useLocalDpi xmlns:a14="http://schemas.microsoft.com/office/drawing/2010/main" val="0"/>
              </a:ext>
            </a:extLst>
          </a:blip>
          <a:srcRect t="9032" b="13223"/>
          <a:stretch>
            <a:fillRect/>
          </a:stretch>
        </p:blipFill>
        <p:spPr>
          <a:xfrm>
            <a:off x="239856" y="92646"/>
            <a:ext cx="6822507" cy="3086101"/>
          </a:xfrm>
          <a:prstGeom prst="rect">
            <a:avLst/>
          </a:prstGeom>
          <a:ln w="38100" cap="sq">
            <a:gradFill flip="none" rotWithShape="1">
              <a:gsLst>
                <a:gs pos="58000">
                  <a:schemeClr val="accent5">
                    <a:lumMod val="60000"/>
                    <a:lumOff val="40000"/>
                  </a:schemeClr>
                </a:gs>
                <a:gs pos="28000">
                  <a:schemeClr val="accent5">
                    <a:lumMod val="75000"/>
                  </a:schemeClr>
                </a:gs>
              </a:gsLst>
              <a:lin ang="2700000" scaled="1"/>
              <a:tileRect/>
            </a:gra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6F4C999C-2803-D075-130B-51681486CC0D}"/>
              </a:ext>
            </a:extLst>
          </p:cNvPr>
          <p:cNvSpPr txBox="1"/>
          <p:nvPr/>
        </p:nvSpPr>
        <p:spPr>
          <a:xfrm>
            <a:off x="7304689" y="1819148"/>
            <a:ext cx="2522483" cy="769441"/>
          </a:xfrm>
          <a:prstGeom prst="rect">
            <a:avLst/>
          </a:prstGeom>
          <a:noFill/>
        </p:spPr>
        <p:txBody>
          <a:bodyPr wrap="square">
            <a:spAutoFit/>
          </a:bodyPr>
          <a:lstStyle/>
          <a:p>
            <a:pPr algn="ctr"/>
            <a:r>
              <a:rPr lang="es-ES" sz="4400" b="1" dirty="0">
                <a:solidFill>
                  <a:srgbClr val="C00000"/>
                </a:solidFill>
                <a:latin typeface="Times New Roman"/>
              </a:rPr>
              <a:t>Jeremías</a:t>
            </a:r>
            <a:endParaRPr lang="es-ES" sz="4400" dirty="0">
              <a:solidFill>
                <a:srgbClr val="C00000"/>
              </a:solidFill>
            </a:endParaRPr>
          </a:p>
        </p:txBody>
      </p:sp>
      <p:sp>
        <p:nvSpPr>
          <p:cNvPr id="3" name="CuadroTexto 2">
            <a:extLst>
              <a:ext uri="{FF2B5EF4-FFF2-40B4-BE49-F238E27FC236}">
                <a16:creationId xmlns:a16="http://schemas.microsoft.com/office/drawing/2014/main" id="{45EE41C1-4E48-4388-8DDF-727E2A3A4020}"/>
              </a:ext>
            </a:extLst>
          </p:cNvPr>
          <p:cNvSpPr txBox="1"/>
          <p:nvPr/>
        </p:nvSpPr>
        <p:spPr>
          <a:xfrm>
            <a:off x="7062362" y="73339"/>
            <a:ext cx="4730245" cy="707886"/>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Me mantendré firme, aún a riesgo de mi vida, confiando en la resurrección.</a:t>
            </a:r>
          </a:p>
        </p:txBody>
      </p:sp>
    </p:spTree>
    <p:extLst>
      <p:ext uri="{BB962C8B-B14F-4D97-AF65-F5344CB8AC3E}">
        <p14:creationId xmlns:p14="http://schemas.microsoft.com/office/powerpoint/2010/main" val="184403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strVal val="4*#ppt_w"/>
                                          </p:val>
                                        </p:tav>
                                        <p:tav tm="100000">
                                          <p:val>
                                            <p:strVal val="#ppt_w"/>
                                          </p:val>
                                        </p:tav>
                                      </p:tavLst>
                                    </p:anim>
                                    <p:anim calcmode="lin" valueType="num">
                                      <p:cBhvr>
                                        <p:cTn id="24"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blip>
          <a:srcRect/>
          <a:stretch>
            <a:fillRect r="-20000" b="-7000"/>
          </a:stretch>
        </a:blipFill>
        <a:effectLst/>
      </p:bgPr>
    </p:bg>
    <p:spTree>
      <p:nvGrpSpPr>
        <p:cNvPr id="1" name="">
          <a:extLst>
            <a:ext uri="{FF2B5EF4-FFF2-40B4-BE49-F238E27FC236}">
              <a16:creationId xmlns:a16="http://schemas.microsoft.com/office/drawing/2014/main" id="{689A723B-F4DA-6CB7-6F43-4FC34FA2E0F0}"/>
            </a:ext>
          </a:extLst>
        </p:cNvPr>
        <p:cNvGrpSpPr/>
        <p:nvPr/>
      </p:nvGrpSpPr>
      <p:grpSpPr>
        <a:xfrm>
          <a:off x="0" y="0"/>
          <a:ext cx="0" cy="0"/>
          <a:chOff x="0" y="0"/>
          <a:chExt cx="0" cy="0"/>
        </a:xfrm>
      </p:grpSpPr>
      <p:pic>
        <p:nvPicPr>
          <p:cNvPr id="6" name="Imagen 5" descr="Imagen que contiene persona, edificio, hombre, gente&#10;&#10;El contenido generado por IA puede ser incorrecto.">
            <a:extLst>
              <a:ext uri="{FF2B5EF4-FFF2-40B4-BE49-F238E27FC236}">
                <a16:creationId xmlns:a16="http://schemas.microsoft.com/office/drawing/2014/main" id="{4375A2B7-932C-4D65-AEE4-540C37597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32" y="242292"/>
            <a:ext cx="5199645" cy="6373416"/>
          </a:xfrm>
          <a:prstGeom prst="snip2DiagRect">
            <a:avLst/>
          </a:prstGeom>
          <a:gradFill flip="none" rotWithShape="1">
            <a:gsLst>
              <a:gs pos="58000">
                <a:srgbClr val="E1BCAA"/>
              </a:gs>
              <a:gs pos="28000">
                <a:srgbClr val="6D4B3A"/>
              </a:gs>
            </a:gsLst>
            <a:lin ang="2700000" scaled="1"/>
            <a:tileRect/>
          </a:gradFill>
          <a:ln w="88900" cap="sq">
            <a:gradFill>
              <a:gsLst>
                <a:gs pos="8000">
                  <a:schemeClr val="accent2">
                    <a:lumMod val="40000"/>
                    <a:lumOff val="60000"/>
                  </a:schemeClr>
                </a:gs>
                <a:gs pos="96000">
                  <a:srgbClr val="65412F"/>
                </a:gs>
              </a:gsLst>
              <a:lin ang="5400000" scaled="1"/>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2 Rectángulo">
            <a:extLst>
              <a:ext uri="{FF2B5EF4-FFF2-40B4-BE49-F238E27FC236}">
                <a16:creationId xmlns:a16="http://schemas.microsoft.com/office/drawing/2014/main" id="{2407191D-1CA0-2FCC-83CE-998EC3C3AA0D}"/>
              </a:ext>
            </a:extLst>
          </p:cNvPr>
          <p:cNvSpPr/>
          <p:nvPr/>
        </p:nvSpPr>
        <p:spPr>
          <a:xfrm>
            <a:off x="5598640" y="3575952"/>
            <a:ext cx="6591399" cy="2739211"/>
          </a:xfrm>
          <a:prstGeom prst="rect">
            <a:avLst/>
          </a:prstGeom>
        </p:spPr>
        <p:txBody>
          <a:bodyPr wrap="square">
            <a:spAutoFit/>
          </a:bodyPr>
          <a:lstStyle/>
          <a:p>
            <a:r>
              <a:rPr lang="es-ES" sz="3800" b="1" dirty="0">
                <a:solidFill>
                  <a:prstClr val="black"/>
                </a:solidFill>
                <a:latin typeface="Times New Roman"/>
              </a:rPr>
              <a:t>Por la fe ______, _______, ________, etc. sufrieron vituperios y azotes, prisiones y cárceles. </a:t>
            </a:r>
            <a:r>
              <a:rPr lang="es-ES" sz="2000" b="1" dirty="0">
                <a:solidFill>
                  <a:prstClr val="black"/>
                </a:solidFill>
                <a:latin typeface="Times New Roman"/>
              </a:rPr>
              <a:t>(v. 36) [Génesis 37:13-24; Hechos 12:1-19; Hechos 16:19-24]</a:t>
            </a:r>
            <a:endParaRPr lang="es-ES" sz="3600" b="1" dirty="0">
              <a:solidFill>
                <a:prstClr val="black"/>
              </a:solidFill>
              <a:latin typeface="Times New Roman"/>
            </a:endParaRPr>
          </a:p>
        </p:txBody>
      </p:sp>
      <p:pic>
        <p:nvPicPr>
          <p:cNvPr id="4" name="Imagen 3" descr="Hombre sentado en una silla de madera&#10;&#10;El contenido generado por IA puede ser incorrecto.">
            <a:extLst>
              <a:ext uri="{FF2B5EF4-FFF2-40B4-BE49-F238E27FC236}">
                <a16:creationId xmlns:a16="http://schemas.microsoft.com/office/drawing/2014/main" id="{B1170A0A-5DA5-5744-D44E-0923792559A9}"/>
              </a:ext>
            </a:extLst>
          </p:cNvPr>
          <p:cNvPicPr>
            <a:picLocks noChangeAspect="1"/>
          </p:cNvPicPr>
          <p:nvPr/>
        </p:nvPicPr>
        <p:blipFill rotWithShape="1">
          <a:blip r:embed="rId4">
            <a:extLst>
              <a:ext uri="{28A0092B-C50C-407E-A947-70E740481C1C}">
                <a14:useLocalDpi xmlns:a14="http://schemas.microsoft.com/office/drawing/2010/main" val="0"/>
              </a:ext>
            </a:extLst>
          </a:blip>
          <a:srcRect t="5488" b="9713"/>
          <a:stretch>
            <a:fillRect/>
          </a:stretch>
        </p:blipFill>
        <p:spPr>
          <a:xfrm>
            <a:off x="5742412" y="675409"/>
            <a:ext cx="6303856" cy="2866589"/>
          </a:xfrm>
          <a:prstGeom prst="snip2DiagRect">
            <a:avLst/>
          </a:prstGeom>
          <a:gradFill flip="none" rotWithShape="1">
            <a:gsLst>
              <a:gs pos="58000">
                <a:srgbClr val="E1BCAA"/>
              </a:gs>
              <a:gs pos="28000">
                <a:srgbClr val="923B0C"/>
              </a:gs>
            </a:gsLst>
            <a:lin ang="2700000" scaled="1"/>
            <a:tileRect/>
          </a:gradFill>
          <a:ln w="88900" cap="sq">
            <a:gradFill>
              <a:gsLst>
                <a:gs pos="100000">
                  <a:srgbClr val="AF7634"/>
                </a:gs>
                <a:gs pos="4000">
                  <a:srgbClr val="A64511"/>
                </a:gs>
              </a:gsLst>
              <a:lin ang="5400000" scaled="1"/>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920C851E-AB46-DA76-A943-041CD261EC7B}"/>
              </a:ext>
            </a:extLst>
          </p:cNvPr>
          <p:cNvSpPr txBox="1"/>
          <p:nvPr/>
        </p:nvSpPr>
        <p:spPr>
          <a:xfrm>
            <a:off x="5710882" y="4136504"/>
            <a:ext cx="1909118" cy="677108"/>
          </a:xfrm>
          <a:prstGeom prst="rect">
            <a:avLst/>
          </a:prstGeom>
          <a:noFill/>
        </p:spPr>
        <p:txBody>
          <a:bodyPr wrap="square">
            <a:spAutoFit/>
          </a:bodyPr>
          <a:lstStyle/>
          <a:p>
            <a:pPr algn="ctr"/>
            <a:r>
              <a:rPr lang="es-ES" sz="3800" b="1" dirty="0">
                <a:solidFill>
                  <a:srgbClr val="C00000"/>
                </a:solidFill>
                <a:latin typeface="Times New Roman"/>
              </a:rPr>
              <a:t>Pablo</a:t>
            </a:r>
            <a:endParaRPr lang="es-ES" sz="3800" dirty="0">
              <a:solidFill>
                <a:srgbClr val="C00000"/>
              </a:solidFill>
            </a:endParaRPr>
          </a:p>
        </p:txBody>
      </p:sp>
      <p:sp>
        <p:nvSpPr>
          <p:cNvPr id="8" name="CuadroTexto 7">
            <a:extLst>
              <a:ext uri="{FF2B5EF4-FFF2-40B4-BE49-F238E27FC236}">
                <a16:creationId xmlns:a16="http://schemas.microsoft.com/office/drawing/2014/main" id="{206E8E00-2C68-A4F4-6451-4BF2CB499214}"/>
              </a:ext>
            </a:extLst>
          </p:cNvPr>
          <p:cNvSpPr txBox="1"/>
          <p:nvPr/>
        </p:nvSpPr>
        <p:spPr>
          <a:xfrm>
            <a:off x="7543200" y="3560499"/>
            <a:ext cx="1432633" cy="677108"/>
          </a:xfrm>
          <a:prstGeom prst="rect">
            <a:avLst/>
          </a:prstGeom>
          <a:noFill/>
        </p:spPr>
        <p:txBody>
          <a:bodyPr wrap="square">
            <a:spAutoFit/>
          </a:bodyPr>
          <a:lstStyle/>
          <a:p>
            <a:pPr algn="ctr"/>
            <a:r>
              <a:rPr kumimoji="0" lang="es-ES" sz="3800" b="1" i="0" u="none" strike="noStrike" kern="1200" cap="none" spc="0" normalizeH="0" baseline="0" noProof="0" dirty="0">
                <a:ln>
                  <a:noFill/>
                </a:ln>
                <a:solidFill>
                  <a:srgbClr val="C00000"/>
                </a:solidFill>
                <a:effectLst/>
                <a:uLnTx/>
                <a:uFillTx/>
                <a:latin typeface="Times New Roman"/>
                <a:ea typeface="+mn-ea"/>
                <a:cs typeface="+mn-cs"/>
              </a:rPr>
              <a:t>José </a:t>
            </a:r>
            <a:endParaRPr lang="es-ES" sz="3800" dirty="0"/>
          </a:p>
        </p:txBody>
      </p:sp>
      <p:sp>
        <p:nvSpPr>
          <p:cNvPr id="10" name="CuadroTexto 9">
            <a:extLst>
              <a:ext uri="{FF2B5EF4-FFF2-40B4-BE49-F238E27FC236}">
                <a16:creationId xmlns:a16="http://schemas.microsoft.com/office/drawing/2014/main" id="{CF709022-0A67-F23B-0096-C2C7735DFEC5}"/>
              </a:ext>
            </a:extLst>
          </p:cNvPr>
          <p:cNvSpPr txBox="1"/>
          <p:nvPr/>
        </p:nvSpPr>
        <p:spPr>
          <a:xfrm>
            <a:off x="9229095" y="3560499"/>
            <a:ext cx="1691297" cy="677108"/>
          </a:xfrm>
          <a:prstGeom prst="rect">
            <a:avLst/>
          </a:prstGeom>
          <a:noFill/>
        </p:spPr>
        <p:txBody>
          <a:bodyPr wrap="square">
            <a:spAutoFit/>
          </a:bodyPr>
          <a:lstStyle/>
          <a:p>
            <a:pPr algn="ctr"/>
            <a:r>
              <a:rPr kumimoji="0" lang="es-ES" sz="3800" b="1" i="0" u="none" strike="noStrike" kern="1200" cap="none" spc="0" normalizeH="0" baseline="0" noProof="0" dirty="0">
                <a:ln>
                  <a:noFill/>
                </a:ln>
                <a:solidFill>
                  <a:srgbClr val="C00000"/>
                </a:solidFill>
                <a:effectLst/>
                <a:uLnTx/>
                <a:uFillTx/>
                <a:latin typeface="Times New Roman"/>
                <a:ea typeface="+mn-ea"/>
                <a:cs typeface="+mn-cs"/>
              </a:rPr>
              <a:t>Pedro </a:t>
            </a:r>
            <a:endParaRPr lang="es-ES" sz="3800" dirty="0"/>
          </a:p>
        </p:txBody>
      </p:sp>
      <p:sp>
        <p:nvSpPr>
          <p:cNvPr id="3" name="CuadroTexto 2">
            <a:extLst>
              <a:ext uri="{FF2B5EF4-FFF2-40B4-BE49-F238E27FC236}">
                <a16:creationId xmlns:a16="http://schemas.microsoft.com/office/drawing/2014/main" id="{D3CE0811-59E5-9BD7-0B99-F925BF276FA3}"/>
              </a:ext>
            </a:extLst>
          </p:cNvPr>
          <p:cNvSpPr txBox="1"/>
          <p:nvPr/>
        </p:nvSpPr>
        <p:spPr>
          <a:xfrm>
            <a:off x="6611006" y="-236"/>
            <a:ext cx="5580993" cy="612219"/>
          </a:xfrm>
          <a:prstGeom prst="rect">
            <a:avLst/>
          </a:prstGeom>
          <a:noFill/>
        </p:spPr>
        <p:txBody>
          <a:bodyPr wrap="square" rtlCol="0">
            <a:spAutoFit/>
          </a:bodyPr>
          <a:lstStyle/>
          <a:p>
            <a:pPr algn="ctr">
              <a:lnSpc>
                <a:spcPts val="2000"/>
              </a:lnSpc>
            </a:pPr>
            <a:r>
              <a:rPr lang="es-ES" sz="2000" b="1" dirty="0">
                <a:solidFill>
                  <a:schemeClr val="bg1"/>
                </a:solidFill>
                <a:effectLst>
                  <a:outerShdw blurRad="38100" dist="38100" dir="2700000" algn="tl">
                    <a:srgbClr val="000000">
                      <a:alpha val="43137"/>
                    </a:srgbClr>
                  </a:outerShdw>
                </a:effectLst>
              </a:rPr>
              <a:t>En medio de los problemas, duermo tranquilo o canto feliz, confiando en Dios.</a:t>
            </a:r>
          </a:p>
        </p:txBody>
      </p:sp>
    </p:spTree>
    <p:extLst>
      <p:ext uri="{BB962C8B-B14F-4D97-AF65-F5344CB8AC3E}">
        <p14:creationId xmlns:p14="http://schemas.microsoft.com/office/powerpoint/2010/main" val="369572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32"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strVal val="4*#ppt_w"/>
                                          </p:val>
                                        </p:tav>
                                        <p:tav tm="100000">
                                          <p:val>
                                            <p:strVal val="#ppt_w"/>
                                          </p:val>
                                        </p:tav>
                                      </p:tavLst>
                                    </p:anim>
                                    <p:anim calcmode="lin" valueType="num">
                                      <p:cBhvr>
                                        <p:cTn id="34"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10"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26000" r="-8000" b="-10000"/>
          </a:stretch>
        </a:blipFill>
        <a:effectLst/>
      </p:bgPr>
    </p:bg>
    <p:spTree>
      <p:nvGrpSpPr>
        <p:cNvPr id="1" name="">
          <a:extLst>
            <a:ext uri="{FF2B5EF4-FFF2-40B4-BE49-F238E27FC236}">
              <a16:creationId xmlns:a16="http://schemas.microsoft.com/office/drawing/2014/main" id="{B0DEABDE-B09F-E96C-3812-A82FE6FEDAD0}"/>
            </a:ext>
          </a:extLst>
        </p:cNvPr>
        <p:cNvGrpSpPr/>
        <p:nvPr/>
      </p:nvGrpSpPr>
      <p:grpSpPr>
        <a:xfrm>
          <a:off x="0" y="0"/>
          <a:ext cx="0" cy="0"/>
          <a:chOff x="0" y="0"/>
          <a:chExt cx="0" cy="0"/>
        </a:xfrm>
      </p:grpSpPr>
      <p:pic>
        <p:nvPicPr>
          <p:cNvPr id="4" name="Imagen 3" descr="Imagen que contiene tabla, mujer, foto, hombre&#10;&#10;El contenido generado por IA puede ser incorrecto.">
            <a:extLst>
              <a:ext uri="{FF2B5EF4-FFF2-40B4-BE49-F238E27FC236}">
                <a16:creationId xmlns:a16="http://schemas.microsoft.com/office/drawing/2014/main" id="{D42BE215-565B-5CB8-B6F9-0A78200DE35C}"/>
              </a:ext>
            </a:extLst>
          </p:cNvPr>
          <p:cNvPicPr>
            <a:picLocks noChangeAspect="1"/>
          </p:cNvPicPr>
          <p:nvPr/>
        </p:nvPicPr>
        <p:blipFill rotWithShape="1">
          <a:blip r:embed="rId3">
            <a:extLst>
              <a:ext uri="{28A0092B-C50C-407E-A947-70E740481C1C}">
                <a14:useLocalDpi xmlns:a14="http://schemas.microsoft.com/office/drawing/2010/main" val="0"/>
              </a:ext>
            </a:extLst>
          </a:blip>
          <a:srcRect l="-25" r="4507"/>
          <a:stretch>
            <a:fillRect/>
          </a:stretch>
        </p:blipFill>
        <p:spPr>
          <a:xfrm>
            <a:off x="6019431" y="931171"/>
            <a:ext cx="5812272" cy="5526431"/>
          </a:xfrm>
          <a:prstGeom prst="rect">
            <a:avLst/>
          </a:prstGeom>
          <a:solidFill>
            <a:srgbClr val="FFFFFF">
              <a:shade val="85000"/>
            </a:srgbClr>
          </a:solidFill>
          <a:ln w="88900" cap="sq">
            <a:solidFill>
              <a:srgbClr val="53188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Un grupo de personas en una plaza&#10;&#10;El contenido generado por IA puede ser incorrecto.">
            <a:extLst>
              <a:ext uri="{FF2B5EF4-FFF2-40B4-BE49-F238E27FC236}">
                <a16:creationId xmlns:a16="http://schemas.microsoft.com/office/drawing/2014/main" id="{0AF30B69-CF87-3C19-00B5-E1549F5C5E2F}"/>
              </a:ext>
            </a:extLst>
          </p:cNvPr>
          <p:cNvPicPr>
            <a:picLocks noChangeAspect="1"/>
          </p:cNvPicPr>
          <p:nvPr/>
        </p:nvPicPr>
        <p:blipFill rotWithShape="1">
          <a:blip r:embed="rId4">
            <a:extLst>
              <a:ext uri="{28A0092B-C50C-407E-A947-70E740481C1C}">
                <a14:useLocalDpi xmlns:a14="http://schemas.microsoft.com/office/drawing/2010/main" val="0"/>
              </a:ext>
            </a:extLst>
          </a:blip>
          <a:srcRect t="10620" b="17824"/>
          <a:stretch>
            <a:fillRect/>
          </a:stretch>
        </p:blipFill>
        <p:spPr>
          <a:xfrm>
            <a:off x="444380" y="3163614"/>
            <a:ext cx="5115593" cy="3310955"/>
          </a:xfrm>
          <a:prstGeom prst="rect">
            <a:avLst/>
          </a:prstGeom>
          <a:solidFill>
            <a:srgbClr val="FFFFFF">
              <a:shade val="85000"/>
            </a:srgbClr>
          </a:solidFill>
          <a:ln w="88900" cap="sq">
            <a:solidFill>
              <a:schemeClr val="accent5">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2 Rectángulo">
            <a:extLst>
              <a:ext uri="{FF2B5EF4-FFF2-40B4-BE49-F238E27FC236}">
                <a16:creationId xmlns:a16="http://schemas.microsoft.com/office/drawing/2014/main" id="{96CA798A-3101-6BE3-9631-9C4932EEE91F}"/>
              </a:ext>
            </a:extLst>
          </p:cNvPr>
          <p:cNvSpPr/>
          <p:nvPr/>
        </p:nvSpPr>
        <p:spPr>
          <a:xfrm>
            <a:off x="422084" y="931171"/>
            <a:ext cx="5484730" cy="1938992"/>
          </a:xfrm>
          <a:prstGeom prst="rect">
            <a:avLst/>
          </a:prstGeom>
        </p:spPr>
        <p:txBody>
          <a:bodyPr wrap="square">
            <a:spAutoFit/>
          </a:bodyPr>
          <a:lstStyle/>
          <a:p>
            <a:r>
              <a:rPr lang="es-ES" sz="3200" b="1" dirty="0">
                <a:solidFill>
                  <a:prstClr val="black"/>
                </a:solidFill>
                <a:latin typeface="Times New Roman"/>
              </a:rPr>
              <a:t>Por la fe __________________ y _________ fueron apedreados. </a:t>
            </a:r>
            <a:r>
              <a:rPr lang="es-ES" sz="2000" b="1" dirty="0">
                <a:solidFill>
                  <a:prstClr val="black"/>
                </a:solidFill>
                <a:latin typeface="Times New Roman"/>
              </a:rPr>
              <a:t>(v. 37) </a:t>
            </a:r>
            <a:br>
              <a:rPr lang="es-ES" sz="2000" b="1" dirty="0">
                <a:solidFill>
                  <a:prstClr val="black"/>
                </a:solidFill>
                <a:latin typeface="Times New Roman"/>
              </a:rPr>
            </a:br>
            <a:r>
              <a:rPr lang="es-ES" sz="2000" b="1" dirty="0">
                <a:solidFill>
                  <a:prstClr val="black"/>
                </a:solidFill>
                <a:latin typeface="Times New Roman"/>
              </a:rPr>
              <a:t>[1 Reyes 21:1-16; Hechos 7:59]</a:t>
            </a:r>
            <a:endParaRPr lang="es-ES" sz="3200" b="1" dirty="0">
              <a:solidFill>
                <a:prstClr val="black"/>
              </a:solidFill>
              <a:latin typeface="Times New Roman"/>
            </a:endParaRPr>
          </a:p>
        </p:txBody>
      </p:sp>
      <p:sp>
        <p:nvSpPr>
          <p:cNvPr id="5" name="CuadroTexto 4">
            <a:extLst>
              <a:ext uri="{FF2B5EF4-FFF2-40B4-BE49-F238E27FC236}">
                <a16:creationId xmlns:a16="http://schemas.microsoft.com/office/drawing/2014/main" id="{3CE3ADB3-6307-BE1B-0E0B-150506C3475D}"/>
              </a:ext>
            </a:extLst>
          </p:cNvPr>
          <p:cNvSpPr txBox="1"/>
          <p:nvPr/>
        </p:nvSpPr>
        <p:spPr>
          <a:xfrm>
            <a:off x="2070534" y="899641"/>
            <a:ext cx="3647089" cy="584775"/>
          </a:xfrm>
          <a:prstGeom prst="rect">
            <a:avLst/>
          </a:prstGeom>
          <a:noFill/>
        </p:spPr>
        <p:txBody>
          <a:bodyPr wrap="square">
            <a:spAutoFit/>
          </a:bodyPr>
          <a:lstStyle/>
          <a:p>
            <a:pPr algn="ctr"/>
            <a:r>
              <a:rPr kumimoji="0" lang="es-ES" sz="3200" b="1" i="0" u="none" strike="noStrike" kern="1200" cap="none" spc="0" normalizeH="0" baseline="0" noProof="0" dirty="0" err="1">
                <a:ln>
                  <a:noFill/>
                </a:ln>
                <a:solidFill>
                  <a:srgbClr val="C00000"/>
                </a:solidFill>
                <a:effectLst/>
                <a:uLnTx/>
                <a:uFillTx/>
                <a:latin typeface="Times New Roman"/>
                <a:ea typeface="+mn-ea"/>
                <a:cs typeface="+mn-cs"/>
              </a:rPr>
              <a:t>Nabot</a:t>
            </a:r>
            <a:r>
              <a:rPr kumimoji="0" lang="es-ES" sz="3200" b="1" i="0" u="none" strike="noStrike" kern="1200" cap="none" spc="0" normalizeH="0" baseline="0" noProof="0" dirty="0">
                <a:ln>
                  <a:noFill/>
                </a:ln>
                <a:solidFill>
                  <a:srgbClr val="C00000"/>
                </a:solidFill>
                <a:effectLst/>
                <a:uLnTx/>
                <a:uFillTx/>
                <a:latin typeface="Times New Roman"/>
                <a:ea typeface="+mn-ea"/>
                <a:cs typeface="+mn-cs"/>
              </a:rPr>
              <a:t> de Jezreel </a:t>
            </a:r>
            <a:endParaRPr lang="es-ES" sz="3200" dirty="0"/>
          </a:p>
        </p:txBody>
      </p:sp>
      <p:sp>
        <p:nvSpPr>
          <p:cNvPr id="6" name="CuadroTexto 5">
            <a:extLst>
              <a:ext uri="{FF2B5EF4-FFF2-40B4-BE49-F238E27FC236}">
                <a16:creationId xmlns:a16="http://schemas.microsoft.com/office/drawing/2014/main" id="{69CD5392-D9E7-0067-DC4E-92C37F6CDF13}"/>
              </a:ext>
            </a:extLst>
          </p:cNvPr>
          <p:cNvSpPr txBox="1"/>
          <p:nvPr/>
        </p:nvSpPr>
        <p:spPr>
          <a:xfrm>
            <a:off x="809292" y="1399219"/>
            <a:ext cx="1839311" cy="584775"/>
          </a:xfrm>
          <a:prstGeom prst="rect">
            <a:avLst/>
          </a:prstGeom>
          <a:noFill/>
        </p:spPr>
        <p:txBody>
          <a:bodyPr wrap="square">
            <a:spAutoFit/>
          </a:bodyPr>
          <a:lstStyle/>
          <a:p>
            <a:pPr algn="ctr"/>
            <a:r>
              <a:rPr kumimoji="0" lang="es-ES" sz="3200" b="1" i="0" u="none" strike="noStrike" kern="1200" cap="none" spc="0" normalizeH="0" baseline="0" noProof="0" dirty="0">
                <a:ln>
                  <a:noFill/>
                </a:ln>
                <a:solidFill>
                  <a:srgbClr val="C00000"/>
                </a:solidFill>
                <a:effectLst/>
                <a:uLnTx/>
                <a:uFillTx/>
                <a:latin typeface="Times New Roman"/>
                <a:ea typeface="+mn-ea"/>
                <a:cs typeface="+mn-cs"/>
              </a:rPr>
              <a:t>Esteban</a:t>
            </a:r>
            <a:endParaRPr lang="es-ES" sz="3200" dirty="0"/>
          </a:p>
        </p:txBody>
      </p:sp>
      <p:sp>
        <p:nvSpPr>
          <p:cNvPr id="2" name="CuadroTexto 1">
            <a:extLst>
              <a:ext uri="{FF2B5EF4-FFF2-40B4-BE49-F238E27FC236}">
                <a16:creationId xmlns:a16="http://schemas.microsoft.com/office/drawing/2014/main" id="{EB453E72-A197-2C63-F925-F813B6562C13}"/>
              </a:ext>
            </a:extLst>
          </p:cNvPr>
          <p:cNvSpPr txBox="1"/>
          <p:nvPr/>
        </p:nvSpPr>
        <p:spPr>
          <a:xfrm>
            <a:off x="0" y="199459"/>
            <a:ext cx="12192000"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Si por mantenerme fiel, o dar testimonio de la verdad, debo morir, no dudaré.</a:t>
            </a:r>
          </a:p>
        </p:txBody>
      </p:sp>
    </p:spTree>
    <p:extLst>
      <p:ext uri="{BB962C8B-B14F-4D97-AF65-F5344CB8AC3E}">
        <p14:creationId xmlns:p14="http://schemas.microsoft.com/office/powerpoint/2010/main" val="343809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32"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strVal val="4*#ppt_w"/>
                                          </p:val>
                                        </p:tav>
                                        <p:tav tm="100000">
                                          <p:val>
                                            <p:strVal val="#ppt_w"/>
                                          </p:val>
                                        </p:tav>
                                      </p:tavLst>
                                    </p:anim>
                                    <p:anim calcmode="lin" valueType="num">
                                      <p:cBhvr>
                                        <p:cTn id="29"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23000"/>
          </a:stretch>
        </a:blipFill>
        <a:effectLst/>
      </p:bgPr>
    </p:bg>
    <p:spTree>
      <p:nvGrpSpPr>
        <p:cNvPr id="1" name="">
          <a:extLst>
            <a:ext uri="{FF2B5EF4-FFF2-40B4-BE49-F238E27FC236}">
              <a16:creationId xmlns:a16="http://schemas.microsoft.com/office/drawing/2014/main" id="{E40359E3-2307-785D-28A9-16A917B9FDB3}"/>
            </a:ext>
          </a:extLst>
        </p:cNvPr>
        <p:cNvGrpSpPr/>
        <p:nvPr/>
      </p:nvGrpSpPr>
      <p:grpSpPr>
        <a:xfrm>
          <a:off x="0" y="0"/>
          <a:ext cx="0" cy="0"/>
          <a:chOff x="0" y="0"/>
          <a:chExt cx="0" cy="0"/>
        </a:xfrm>
      </p:grpSpPr>
      <p:pic>
        <p:nvPicPr>
          <p:cNvPr id="6" name="Imagen 5" descr="Imagen que contiene hombre, cebra, cuarto&#10;&#10;El contenido generado por IA puede ser incorrecto.">
            <a:extLst>
              <a:ext uri="{FF2B5EF4-FFF2-40B4-BE49-F238E27FC236}">
                <a16:creationId xmlns:a16="http://schemas.microsoft.com/office/drawing/2014/main" id="{2A925D1C-760B-219C-094C-67E0BB552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966" y="1334815"/>
            <a:ext cx="10089931" cy="4992575"/>
          </a:xfrm>
          <a:prstGeom prst="ellipse">
            <a:avLst/>
          </a:prstGeom>
          <a:ln w="190500" cap="rnd">
            <a:gradFill>
              <a:gsLst>
                <a:gs pos="0">
                  <a:srgbClr val="D0A276"/>
                </a:gs>
                <a:gs pos="52000">
                  <a:srgbClr val="C8A580"/>
                </a:gs>
                <a:gs pos="44000">
                  <a:srgbClr val="C8A57F"/>
                </a:gs>
                <a:gs pos="52000">
                  <a:srgbClr val="95613B"/>
                </a:gs>
                <a:gs pos="99000">
                  <a:srgbClr val="8A522C"/>
                </a:gs>
              </a:gsLst>
              <a:lin ang="5400000" scaled="1"/>
            </a:gradFill>
            <a:prstDash val="solid"/>
          </a:ln>
          <a:effectLst>
            <a:outerShdw blurRad="127000" algn="bl" rotWithShape="0">
              <a:srgbClr val="000000"/>
            </a:outerShdw>
          </a:effectLst>
          <a:scene3d>
            <a:camera prst="perspectiveFront" fov="5400000"/>
            <a:lightRig rig="threePt" dir="t">
              <a:rot lat="0" lon="0" rev="19200000"/>
            </a:lightRig>
          </a:scene3d>
          <a:sp3d extrusionH="25400" contourW="38100">
            <a:bevelT w="260350" h="120650" prst="relaxedInset"/>
            <a:extrusionClr>
              <a:srgbClr val="FFFF00"/>
            </a:extrusionClr>
            <a:contourClr>
              <a:schemeClr val="accent2">
                <a:lumMod val="20000"/>
                <a:lumOff val="80000"/>
              </a:schemeClr>
            </a:contourClr>
          </a:sp3d>
        </p:spPr>
      </p:pic>
      <p:sp>
        <p:nvSpPr>
          <p:cNvPr id="2" name="2 Rectángulo">
            <a:extLst>
              <a:ext uri="{FF2B5EF4-FFF2-40B4-BE49-F238E27FC236}">
                <a16:creationId xmlns:a16="http://schemas.microsoft.com/office/drawing/2014/main" id="{1AB2D2A4-6CAE-38B2-3E4D-FE8AB7650E85}"/>
              </a:ext>
            </a:extLst>
          </p:cNvPr>
          <p:cNvSpPr/>
          <p:nvPr/>
        </p:nvSpPr>
        <p:spPr>
          <a:xfrm>
            <a:off x="1453731" y="126399"/>
            <a:ext cx="8657221" cy="1122295"/>
          </a:xfrm>
          <a:prstGeom prst="rect">
            <a:avLst/>
          </a:prstGeom>
        </p:spPr>
        <p:txBody>
          <a:bodyPr wrap="square">
            <a:spAutoFit/>
          </a:bodyPr>
          <a:lstStyle/>
          <a:p>
            <a:pPr>
              <a:lnSpc>
                <a:spcPts val="4000"/>
              </a:lnSpc>
            </a:pPr>
            <a:r>
              <a:rPr lang="es-ES" sz="4400" b="1" dirty="0">
                <a:solidFill>
                  <a:prstClr val="black"/>
                </a:solidFill>
                <a:latin typeface="Times New Roman"/>
              </a:rPr>
              <a:t>Por la fe ______ murió aserrado.</a:t>
            </a:r>
            <a:br>
              <a:rPr lang="es-ES" sz="4400" b="1" dirty="0">
                <a:solidFill>
                  <a:prstClr val="black"/>
                </a:solidFill>
                <a:latin typeface="Times New Roman"/>
              </a:rPr>
            </a:br>
            <a:r>
              <a:rPr lang="es-ES" sz="2800" b="1" dirty="0">
                <a:solidFill>
                  <a:prstClr val="black"/>
                </a:solidFill>
                <a:latin typeface="Times New Roman"/>
              </a:rPr>
              <a:t>(de acuerdo con la tradición)</a:t>
            </a:r>
            <a:r>
              <a:rPr lang="es-ES" sz="4400" b="1" dirty="0">
                <a:solidFill>
                  <a:prstClr val="black"/>
                </a:solidFill>
                <a:latin typeface="Times New Roman"/>
              </a:rPr>
              <a:t>. </a:t>
            </a:r>
            <a:r>
              <a:rPr lang="es-ES" sz="2000" b="1" dirty="0">
                <a:solidFill>
                  <a:prstClr val="black"/>
                </a:solidFill>
                <a:latin typeface="Times New Roman"/>
              </a:rPr>
              <a:t>(v. 37) (ST 17-2-1898)</a:t>
            </a:r>
          </a:p>
        </p:txBody>
      </p:sp>
      <p:sp>
        <p:nvSpPr>
          <p:cNvPr id="4" name="CuadroTexto 3">
            <a:extLst>
              <a:ext uri="{FF2B5EF4-FFF2-40B4-BE49-F238E27FC236}">
                <a16:creationId xmlns:a16="http://schemas.microsoft.com/office/drawing/2014/main" id="{3D8CAF07-2290-E668-7A9B-701FC0A741A0}"/>
              </a:ext>
            </a:extLst>
          </p:cNvPr>
          <p:cNvSpPr txBox="1"/>
          <p:nvPr/>
        </p:nvSpPr>
        <p:spPr>
          <a:xfrm>
            <a:off x="3668111" y="-62509"/>
            <a:ext cx="1692165" cy="769441"/>
          </a:xfrm>
          <a:prstGeom prst="rect">
            <a:avLst/>
          </a:prstGeom>
          <a:noFill/>
        </p:spPr>
        <p:txBody>
          <a:bodyPr wrap="square">
            <a:spAutoFit/>
          </a:bodyPr>
          <a:lstStyle/>
          <a:p>
            <a:pPr algn="ctr"/>
            <a:r>
              <a:rPr lang="es-ES" sz="4400" b="1" dirty="0">
                <a:solidFill>
                  <a:srgbClr val="C00000"/>
                </a:solidFill>
                <a:latin typeface="Times New Roman"/>
              </a:rPr>
              <a:t>Isaías</a:t>
            </a:r>
            <a:endParaRPr lang="es-ES" sz="4400" dirty="0">
              <a:solidFill>
                <a:srgbClr val="C00000"/>
              </a:solidFill>
            </a:endParaRPr>
          </a:p>
        </p:txBody>
      </p:sp>
      <p:sp>
        <p:nvSpPr>
          <p:cNvPr id="3" name="CuadroTexto 2">
            <a:extLst>
              <a:ext uri="{FF2B5EF4-FFF2-40B4-BE49-F238E27FC236}">
                <a16:creationId xmlns:a16="http://schemas.microsoft.com/office/drawing/2014/main" id="{F07C3111-7FBE-4F27-63A4-7F0344EFB58B}"/>
              </a:ext>
            </a:extLst>
          </p:cNvPr>
          <p:cNvSpPr txBox="1"/>
          <p:nvPr/>
        </p:nvSpPr>
        <p:spPr>
          <a:xfrm>
            <a:off x="315310" y="6427938"/>
            <a:ext cx="10247587" cy="400110"/>
          </a:xfrm>
          <a:prstGeom prst="rect">
            <a:avLst/>
          </a:prstGeom>
          <a:noFill/>
        </p:spPr>
        <p:txBody>
          <a:bodyPr wrap="square" rtlCol="0">
            <a:spAutoFit/>
          </a:bodyPr>
          <a:lstStyle/>
          <a:p>
            <a:pPr algn="ctr"/>
            <a:r>
              <a:rPr lang="es-ES" sz="2000" b="1" dirty="0"/>
              <a:t>No importa el tipo de muerte que tenga que enfrentar. Seré fiel a Dios.</a:t>
            </a:r>
          </a:p>
        </p:txBody>
      </p:sp>
    </p:spTree>
    <p:extLst>
      <p:ext uri="{BB962C8B-B14F-4D97-AF65-F5344CB8AC3E}">
        <p14:creationId xmlns:p14="http://schemas.microsoft.com/office/powerpoint/2010/main" val="110008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strVal val="4*#ppt_w"/>
                                          </p:val>
                                        </p:tav>
                                        <p:tav tm="100000">
                                          <p:val>
                                            <p:strVal val="#ppt_w"/>
                                          </p:val>
                                        </p:tav>
                                      </p:tavLst>
                                    </p:anim>
                                    <p:anim calcmode="lin" valueType="num">
                                      <p:cBhvr>
                                        <p:cTn id="24"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9000" b="-7000"/>
          </a:stretch>
        </a:blipFill>
        <a:effectLst/>
      </p:bgPr>
    </p:bg>
    <p:spTree>
      <p:nvGrpSpPr>
        <p:cNvPr id="1" name=""/>
        <p:cNvGrpSpPr/>
        <p:nvPr/>
      </p:nvGrpSpPr>
      <p:grpSpPr>
        <a:xfrm>
          <a:off x="0" y="0"/>
          <a:ext cx="0" cy="0"/>
          <a:chOff x="0" y="0"/>
          <a:chExt cx="0" cy="0"/>
        </a:xfrm>
      </p:grpSpPr>
      <p:sp>
        <p:nvSpPr>
          <p:cNvPr id="4" name="2 Rectángulo">
            <a:extLst>
              <a:ext uri="{FF2B5EF4-FFF2-40B4-BE49-F238E27FC236}">
                <a16:creationId xmlns:a16="http://schemas.microsoft.com/office/drawing/2014/main" id="{B47FB917-AFE0-4213-062C-11C59426CD3A}"/>
              </a:ext>
            </a:extLst>
          </p:cNvPr>
          <p:cNvSpPr/>
          <p:nvPr/>
        </p:nvSpPr>
        <p:spPr>
          <a:xfrm>
            <a:off x="304799" y="436423"/>
            <a:ext cx="11887201" cy="1754326"/>
          </a:xfrm>
          <a:prstGeom prst="rect">
            <a:avLst/>
          </a:prstGeom>
        </p:spPr>
        <p:txBody>
          <a:bodyPr wrap="square">
            <a:spAutoFit/>
          </a:bodyPr>
          <a:lstStyle/>
          <a:p>
            <a:r>
              <a:rPr lang="es-ES" sz="4400" b="1" dirty="0">
                <a:solidFill>
                  <a:prstClr val="black"/>
                </a:solidFill>
                <a:latin typeface="Times New Roman"/>
              </a:rPr>
              <a:t>Por la fe ___________________ fueron puestos a prueba referente a lo que habrían de comer.</a:t>
            </a:r>
            <a:br>
              <a:rPr lang="es-ES" sz="4400" b="1" dirty="0">
                <a:solidFill>
                  <a:prstClr val="black"/>
                </a:solidFill>
                <a:latin typeface="Times New Roman"/>
              </a:rPr>
            </a:br>
            <a:r>
              <a:rPr lang="es-ES" sz="2000" b="1" dirty="0">
                <a:solidFill>
                  <a:prstClr val="black"/>
                </a:solidFill>
                <a:latin typeface="Times New Roman"/>
              </a:rPr>
              <a:t>(v. 37) [Daniel 1]</a:t>
            </a:r>
            <a:endParaRPr lang="es-ES" sz="4400" b="1" dirty="0">
              <a:solidFill>
                <a:prstClr val="black"/>
              </a:solidFill>
              <a:latin typeface="Times New Roman"/>
            </a:endParaRPr>
          </a:p>
        </p:txBody>
      </p:sp>
      <p:sp>
        <p:nvSpPr>
          <p:cNvPr id="5" name="CuadroTexto 4">
            <a:extLst>
              <a:ext uri="{FF2B5EF4-FFF2-40B4-BE49-F238E27FC236}">
                <a16:creationId xmlns:a16="http://schemas.microsoft.com/office/drawing/2014/main" id="{72789444-09A0-D65A-2E18-E7ACC36D774C}"/>
              </a:ext>
            </a:extLst>
          </p:cNvPr>
          <p:cNvSpPr txBox="1"/>
          <p:nvPr/>
        </p:nvSpPr>
        <p:spPr>
          <a:xfrm>
            <a:off x="2490951" y="382730"/>
            <a:ext cx="5328745" cy="769441"/>
          </a:xfrm>
          <a:prstGeom prst="rect">
            <a:avLst/>
          </a:prstGeom>
          <a:noFill/>
        </p:spPr>
        <p:txBody>
          <a:bodyPr wrap="square">
            <a:spAutoFit/>
          </a:bodyPr>
          <a:lstStyle/>
          <a:p>
            <a:pPr algn="ctr"/>
            <a:r>
              <a:rPr lang="es-ES" sz="4400" b="1" dirty="0">
                <a:solidFill>
                  <a:srgbClr val="C00000"/>
                </a:solidFill>
                <a:latin typeface="Times New Roman"/>
              </a:rPr>
              <a:t>Daniel y sus amigos</a:t>
            </a:r>
            <a:endParaRPr lang="es-ES" sz="4400" dirty="0">
              <a:solidFill>
                <a:srgbClr val="C00000"/>
              </a:solidFill>
            </a:endParaRPr>
          </a:p>
        </p:txBody>
      </p:sp>
      <p:pic>
        <p:nvPicPr>
          <p:cNvPr id="9" name="Imagen 8" descr="Un grupo de personas frente a un pastel&#10;&#10;El contenido generado por IA puede ser incorrecto.">
            <a:extLst>
              <a:ext uri="{FF2B5EF4-FFF2-40B4-BE49-F238E27FC236}">
                <a16:creationId xmlns:a16="http://schemas.microsoft.com/office/drawing/2014/main" id="{5CFA1C52-2C8F-5547-F26B-DB87BDB64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3256" y="2201259"/>
            <a:ext cx="4578244" cy="4610099"/>
          </a:xfrm>
          <a:prstGeom prst="snip2DiagRect">
            <a:avLst>
              <a:gd name="adj1" fmla="val 16070"/>
              <a:gd name="adj2" fmla="val 0"/>
            </a:avLst>
          </a:prstGeom>
          <a:solidFill>
            <a:srgbClr val="FFFFFF">
              <a:shade val="85000"/>
            </a:srgbClr>
          </a:solidFill>
          <a:ln w="38100" cap="sq">
            <a:solidFill>
              <a:srgbClr val="7F4200"/>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1" name="Imagen 10" descr="Imagen que contiene mujer, parado, hombre, pastel&#10;&#10;El contenido generado por IA puede ser incorrecto.">
            <a:extLst>
              <a:ext uri="{FF2B5EF4-FFF2-40B4-BE49-F238E27FC236}">
                <a16:creationId xmlns:a16="http://schemas.microsoft.com/office/drawing/2014/main" id="{EC5F9BAB-FECC-2194-62CA-AA0A3BE63C5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7003" r="4570"/>
          <a:stretch>
            <a:fillRect/>
          </a:stretch>
        </p:blipFill>
        <p:spPr>
          <a:xfrm>
            <a:off x="190500" y="2195349"/>
            <a:ext cx="7029450" cy="4610099"/>
          </a:xfrm>
          <a:prstGeom prst="snip2DiagRect">
            <a:avLst/>
          </a:prstGeom>
          <a:solidFill>
            <a:srgbClr val="FFFFFF">
              <a:shade val="85000"/>
            </a:srgbClr>
          </a:solidFill>
          <a:ln w="38100" cap="sq">
            <a:solidFill>
              <a:srgbClr val="7F4200"/>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690CE983-F817-5A40-E501-161D85B1AF2F}"/>
              </a:ext>
            </a:extLst>
          </p:cNvPr>
          <p:cNvSpPr txBox="1"/>
          <p:nvPr/>
        </p:nvSpPr>
        <p:spPr>
          <a:xfrm>
            <a:off x="0" y="119947"/>
            <a:ext cx="12192000"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Me mantendré firme cuando sean puestas a prueba mis creencias. </a:t>
            </a:r>
          </a:p>
        </p:txBody>
      </p:sp>
    </p:spTree>
    <p:extLst>
      <p:ext uri="{BB962C8B-B14F-4D97-AF65-F5344CB8AC3E}">
        <p14:creationId xmlns:p14="http://schemas.microsoft.com/office/powerpoint/2010/main" val="196312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strVal val="4*#ppt_w"/>
                                          </p:val>
                                        </p:tav>
                                        <p:tav tm="100000">
                                          <p:val>
                                            <p:strVal val="#ppt_w"/>
                                          </p:val>
                                        </p:tav>
                                      </p:tavLst>
                                    </p:anim>
                                    <p:anim calcmode="lin" valueType="num">
                                      <p:cBhvr>
                                        <p:cTn id="24" dur="500" fill="hold"/>
                                        <p:tgtEl>
                                          <p:spTgt spid="1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4000"/>
          </a:stretch>
        </a:blipFill>
        <a:effectLst/>
      </p:bgPr>
    </p:bg>
    <p:spTree>
      <p:nvGrpSpPr>
        <p:cNvPr id="1" name="">
          <a:extLst>
            <a:ext uri="{FF2B5EF4-FFF2-40B4-BE49-F238E27FC236}">
              <a16:creationId xmlns:a16="http://schemas.microsoft.com/office/drawing/2014/main" id="{133657E2-AB1D-ED3C-F0CA-81096117F7CE}"/>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4AB9F41F-CDCC-B2DA-B7DE-43B13F20BA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091" y="707887"/>
            <a:ext cx="3576865" cy="6064388"/>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8" name="Imagen 7" descr="Imagen que contiene posando, pasto, grupo, foto&#10;&#10;El contenido generado por IA puede ser incorrecto.">
            <a:extLst>
              <a:ext uri="{FF2B5EF4-FFF2-40B4-BE49-F238E27FC236}">
                <a16:creationId xmlns:a16="http://schemas.microsoft.com/office/drawing/2014/main" id="{A764E57E-ADB0-F9B1-F7ED-6A43F9F453D5}"/>
              </a:ext>
            </a:extLst>
          </p:cNvPr>
          <p:cNvPicPr>
            <a:picLocks noChangeAspect="1"/>
          </p:cNvPicPr>
          <p:nvPr/>
        </p:nvPicPr>
        <p:blipFill rotWithShape="1">
          <a:blip r:embed="rId4">
            <a:extLst>
              <a:ext uri="{28A0092B-C50C-407E-A947-70E740481C1C}">
                <a14:useLocalDpi xmlns:a14="http://schemas.microsoft.com/office/drawing/2010/main" val="0"/>
              </a:ext>
            </a:extLst>
          </a:blip>
          <a:srcRect l="-53" r="53" b="22674"/>
          <a:stretch>
            <a:fillRect/>
          </a:stretch>
        </p:blipFill>
        <p:spPr>
          <a:xfrm>
            <a:off x="495332" y="2701365"/>
            <a:ext cx="7019565" cy="4070910"/>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2 Rectángulo">
            <a:extLst>
              <a:ext uri="{FF2B5EF4-FFF2-40B4-BE49-F238E27FC236}">
                <a16:creationId xmlns:a16="http://schemas.microsoft.com/office/drawing/2014/main" id="{AFA7D127-54CD-2208-4649-F123A974BD52}"/>
              </a:ext>
            </a:extLst>
          </p:cNvPr>
          <p:cNvSpPr/>
          <p:nvPr/>
        </p:nvSpPr>
        <p:spPr>
          <a:xfrm>
            <a:off x="681672" y="339619"/>
            <a:ext cx="7337722" cy="2308324"/>
          </a:xfrm>
          <a:prstGeom prst="rect">
            <a:avLst/>
          </a:prstGeom>
        </p:spPr>
        <p:txBody>
          <a:bodyPr wrap="square">
            <a:spAutoFit/>
          </a:bodyPr>
          <a:lstStyle/>
          <a:p>
            <a:r>
              <a:rPr lang="es-ES" sz="3600" b="1" dirty="0">
                <a:solidFill>
                  <a:prstClr val="black"/>
                </a:solidFill>
                <a:latin typeface="Times New Roman"/>
              </a:rPr>
              <a:t>Por la fe _________, los sacerdotes de _____ y _______ el hermano de Juan, fueron muertos a filo de espada. </a:t>
            </a:r>
            <a:r>
              <a:rPr lang="es-ES" sz="1600" b="1" dirty="0">
                <a:solidFill>
                  <a:prstClr val="black"/>
                </a:solidFill>
                <a:latin typeface="Times New Roman"/>
              </a:rPr>
              <a:t>(v. 37) [1 Samuel 22:6-23; Jeremías 41:2; Hechos 12:1-2]</a:t>
            </a:r>
            <a:endParaRPr lang="es-ES" sz="3600" b="1" dirty="0">
              <a:solidFill>
                <a:prstClr val="black"/>
              </a:solidFill>
              <a:latin typeface="Times New Roman"/>
            </a:endParaRPr>
          </a:p>
        </p:txBody>
      </p:sp>
      <p:sp>
        <p:nvSpPr>
          <p:cNvPr id="4" name="CuadroTexto 3">
            <a:extLst>
              <a:ext uri="{FF2B5EF4-FFF2-40B4-BE49-F238E27FC236}">
                <a16:creationId xmlns:a16="http://schemas.microsoft.com/office/drawing/2014/main" id="{3FAA49EE-05BD-4A3A-8834-06C0FB7C43CF}"/>
              </a:ext>
            </a:extLst>
          </p:cNvPr>
          <p:cNvSpPr txBox="1"/>
          <p:nvPr/>
        </p:nvSpPr>
        <p:spPr>
          <a:xfrm>
            <a:off x="1324303" y="873469"/>
            <a:ext cx="1148458" cy="646331"/>
          </a:xfrm>
          <a:prstGeom prst="rect">
            <a:avLst/>
          </a:prstGeom>
          <a:noFill/>
        </p:spPr>
        <p:txBody>
          <a:bodyPr wrap="square">
            <a:spAutoFit/>
          </a:bodyPr>
          <a:lstStyle/>
          <a:p>
            <a:pPr algn="ctr"/>
            <a:r>
              <a:rPr kumimoji="0" lang="es-ES" sz="3600" b="1" i="0" u="none" strike="noStrike" kern="1200" cap="none" spc="0" normalizeH="0" baseline="0" noProof="0" dirty="0" err="1">
                <a:ln>
                  <a:noFill/>
                </a:ln>
                <a:solidFill>
                  <a:srgbClr val="C00000"/>
                </a:solidFill>
                <a:effectLst/>
                <a:uLnTx/>
                <a:uFillTx/>
                <a:latin typeface="Times New Roman"/>
                <a:ea typeface="+mn-ea"/>
                <a:cs typeface="+mn-cs"/>
              </a:rPr>
              <a:t>Nob</a:t>
            </a:r>
            <a:endParaRPr lang="es-ES" sz="1400" dirty="0">
              <a:solidFill>
                <a:srgbClr val="C00000"/>
              </a:solidFill>
            </a:endParaRPr>
          </a:p>
        </p:txBody>
      </p:sp>
      <p:sp>
        <p:nvSpPr>
          <p:cNvPr id="6" name="CuadroTexto 5">
            <a:extLst>
              <a:ext uri="{FF2B5EF4-FFF2-40B4-BE49-F238E27FC236}">
                <a16:creationId xmlns:a16="http://schemas.microsoft.com/office/drawing/2014/main" id="{F1984223-7F8A-77C2-FE22-544F23C5ACDF}"/>
              </a:ext>
            </a:extLst>
          </p:cNvPr>
          <p:cNvSpPr txBox="1"/>
          <p:nvPr/>
        </p:nvSpPr>
        <p:spPr>
          <a:xfrm>
            <a:off x="2932385" y="889866"/>
            <a:ext cx="1605253" cy="646331"/>
          </a:xfrm>
          <a:prstGeom prst="rect">
            <a:avLst/>
          </a:prstGeom>
          <a:noFill/>
        </p:spPr>
        <p:txBody>
          <a:bodyPr wrap="square">
            <a:spAutoFit/>
          </a:bodyPr>
          <a:lstStyle/>
          <a:p>
            <a:pPr algn="ctr"/>
            <a:r>
              <a:rPr kumimoji="0" lang="es-ES" sz="3600" b="1" i="0" u="none" strike="noStrike" kern="1200" cap="none" spc="0" normalizeH="0" baseline="0" noProof="0" dirty="0">
                <a:ln>
                  <a:noFill/>
                </a:ln>
                <a:solidFill>
                  <a:srgbClr val="C00000"/>
                </a:solidFill>
                <a:effectLst/>
                <a:uLnTx/>
                <a:uFillTx/>
                <a:latin typeface="Times New Roman"/>
                <a:ea typeface="+mn-ea"/>
                <a:cs typeface="+mn-cs"/>
              </a:rPr>
              <a:t>Jacobo</a:t>
            </a:r>
            <a:endParaRPr lang="es-ES" sz="1400" dirty="0">
              <a:solidFill>
                <a:srgbClr val="C00000"/>
              </a:solidFill>
            </a:endParaRPr>
          </a:p>
        </p:txBody>
      </p:sp>
      <p:pic>
        <p:nvPicPr>
          <p:cNvPr id="9" name="Imagen 8" descr="Imagen que contiene arma, espada, cuchillo&#10;&#10;El contenido generado por IA puede ser incorrecto.">
            <a:extLst>
              <a:ext uri="{FF2B5EF4-FFF2-40B4-BE49-F238E27FC236}">
                <a16:creationId xmlns:a16="http://schemas.microsoft.com/office/drawing/2014/main" id="{0A7B299B-DC37-346B-2B5A-CFE18050CC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1929" y="2647943"/>
            <a:ext cx="2829726" cy="4151722"/>
          </a:xfrm>
          <a:prstGeom prst="rect">
            <a:avLst/>
          </a:prstGeom>
          <a:effectLst>
            <a:outerShdw blurRad="50800" dist="38100" dir="5400000" algn="t" rotWithShape="0">
              <a:prstClr val="black">
                <a:alpha val="40000"/>
              </a:prstClr>
            </a:outerShdw>
          </a:effectLst>
        </p:spPr>
      </p:pic>
      <p:sp>
        <p:nvSpPr>
          <p:cNvPr id="5" name="CuadroTexto 4">
            <a:extLst>
              <a:ext uri="{FF2B5EF4-FFF2-40B4-BE49-F238E27FC236}">
                <a16:creationId xmlns:a16="http://schemas.microsoft.com/office/drawing/2014/main" id="{3F45B250-6AFC-B7D7-CF65-E2122FC79BF5}"/>
              </a:ext>
            </a:extLst>
          </p:cNvPr>
          <p:cNvSpPr txBox="1"/>
          <p:nvPr/>
        </p:nvSpPr>
        <p:spPr>
          <a:xfrm>
            <a:off x="2515547" y="317100"/>
            <a:ext cx="2043112" cy="646331"/>
          </a:xfrm>
          <a:prstGeom prst="rect">
            <a:avLst/>
          </a:prstGeom>
          <a:noFill/>
        </p:spPr>
        <p:txBody>
          <a:bodyPr wrap="square">
            <a:spAutoFit/>
          </a:bodyPr>
          <a:lstStyle/>
          <a:p>
            <a:pPr algn="ctr"/>
            <a:r>
              <a:rPr kumimoji="0" lang="es-ES" sz="3600" b="1" i="0" u="none" strike="noStrike" kern="1200" cap="none" spc="0" normalizeH="0" baseline="0" noProof="0" dirty="0" err="1">
                <a:ln>
                  <a:noFill/>
                </a:ln>
                <a:solidFill>
                  <a:srgbClr val="C00000"/>
                </a:solidFill>
                <a:effectLst/>
                <a:uLnTx/>
                <a:uFillTx/>
                <a:latin typeface="Times New Roman"/>
                <a:ea typeface="+mn-ea"/>
                <a:cs typeface="+mn-cs"/>
              </a:rPr>
              <a:t>Gedalías</a:t>
            </a:r>
            <a:endParaRPr lang="es-ES" sz="1600" dirty="0"/>
          </a:p>
        </p:txBody>
      </p:sp>
      <p:sp>
        <p:nvSpPr>
          <p:cNvPr id="3" name="CuadroTexto 2">
            <a:extLst>
              <a:ext uri="{FF2B5EF4-FFF2-40B4-BE49-F238E27FC236}">
                <a16:creationId xmlns:a16="http://schemas.microsoft.com/office/drawing/2014/main" id="{A0507103-832F-100B-5968-EB1DA0081036}"/>
              </a:ext>
            </a:extLst>
          </p:cNvPr>
          <p:cNvSpPr txBox="1"/>
          <p:nvPr/>
        </p:nvSpPr>
        <p:spPr>
          <a:xfrm>
            <a:off x="0" y="-21256"/>
            <a:ext cx="12192000"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Aunque muera injustamente sufriendo la ira de otros, tengo seguro mi galardón.</a:t>
            </a:r>
          </a:p>
        </p:txBody>
      </p:sp>
    </p:spTree>
    <p:extLst>
      <p:ext uri="{BB962C8B-B14F-4D97-AF65-F5344CB8AC3E}">
        <p14:creationId xmlns:p14="http://schemas.microsoft.com/office/powerpoint/2010/main" val="424477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32"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strVal val="4*#ppt_w"/>
                                          </p:val>
                                        </p:tav>
                                        <p:tav tm="100000">
                                          <p:val>
                                            <p:strVal val="#ppt_w"/>
                                          </p:val>
                                        </p:tav>
                                      </p:tavLst>
                                    </p:anim>
                                    <p:anim calcmode="lin" valueType="num">
                                      <p:cBhvr>
                                        <p:cTn id="34"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5"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3000" b="-5000"/>
          </a:stretch>
        </a:blipFill>
        <a:effectLst/>
      </p:bgPr>
    </p:bg>
    <p:spTree>
      <p:nvGrpSpPr>
        <p:cNvPr id="1" name=""/>
        <p:cNvGrpSpPr/>
        <p:nvPr/>
      </p:nvGrpSpPr>
      <p:grpSpPr>
        <a:xfrm>
          <a:off x="0" y="0"/>
          <a:ext cx="0" cy="0"/>
          <a:chOff x="0" y="0"/>
          <a:chExt cx="0" cy="0"/>
        </a:xfrm>
      </p:grpSpPr>
      <p:sp>
        <p:nvSpPr>
          <p:cNvPr id="4" name="2 Rectángulo">
            <a:extLst>
              <a:ext uri="{FF2B5EF4-FFF2-40B4-BE49-F238E27FC236}">
                <a16:creationId xmlns:a16="http://schemas.microsoft.com/office/drawing/2014/main" id="{69C8D708-B100-6F90-4C7B-23D18F184E25}"/>
              </a:ext>
            </a:extLst>
          </p:cNvPr>
          <p:cNvSpPr/>
          <p:nvPr/>
        </p:nvSpPr>
        <p:spPr>
          <a:xfrm>
            <a:off x="5048430" y="1257451"/>
            <a:ext cx="6637243" cy="4832092"/>
          </a:xfrm>
          <a:prstGeom prst="rect">
            <a:avLst/>
          </a:prstGeom>
        </p:spPr>
        <p:txBody>
          <a:bodyPr wrap="square">
            <a:spAutoFit/>
          </a:bodyPr>
          <a:lstStyle/>
          <a:p>
            <a:r>
              <a:rPr lang="es-ES" sz="4400" b="1" dirty="0">
                <a:solidFill>
                  <a:prstClr val="black"/>
                </a:solidFill>
                <a:latin typeface="Times New Roman"/>
              </a:rPr>
              <a:t>Por la fe _______________, entre muchos otros, anduvo de acá para allá cubierto de pieles de ovejas y de cabras, pobre, angustiado, maltratado. </a:t>
            </a:r>
            <a:r>
              <a:rPr lang="es-ES" sz="2000" b="1" dirty="0">
                <a:solidFill>
                  <a:prstClr val="black"/>
                </a:solidFill>
                <a:latin typeface="Times New Roman"/>
              </a:rPr>
              <a:t>(v. 37) [Mateo 3:1-6]</a:t>
            </a:r>
            <a:endParaRPr lang="es-ES" sz="4400" b="1" dirty="0">
              <a:solidFill>
                <a:prstClr val="black"/>
              </a:solidFill>
              <a:latin typeface="Times New Roman"/>
            </a:endParaRPr>
          </a:p>
        </p:txBody>
      </p:sp>
      <p:sp>
        <p:nvSpPr>
          <p:cNvPr id="5" name="3 Rectángulo">
            <a:extLst>
              <a:ext uri="{FF2B5EF4-FFF2-40B4-BE49-F238E27FC236}">
                <a16:creationId xmlns:a16="http://schemas.microsoft.com/office/drawing/2014/main" id="{47DAECA4-BF3E-042D-374A-E128F3CA7F34}"/>
              </a:ext>
            </a:extLst>
          </p:cNvPr>
          <p:cNvSpPr/>
          <p:nvPr/>
        </p:nvSpPr>
        <p:spPr>
          <a:xfrm>
            <a:off x="5143022" y="1903652"/>
            <a:ext cx="4179654" cy="769441"/>
          </a:xfrm>
          <a:prstGeom prst="rect">
            <a:avLst/>
          </a:prstGeom>
        </p:spPr>
        <p:txBody>
          <a:bodyPr wrap="square">
            <a:spAutoFit/>
          </a:bodyPr>
          <a:lstStyle/>
          <a:p>
            <a:pPr algn="ctr"/>
            <a:r>
              <a:rPr lang="es-ES" sz="4400" b="1" dirty="0">
                <a:solidFill>
                  <a:srgbClr val="C00000"/>
                </a:solidFill>
                <a:latin typeface="Times New Roman"/>
              </a:rPr>
              <a:t>Juan el Bautista</a:t>
            </a:r>
            <a:endParaRPr lang="es-ES" dirty="0">
              <a:solidFill>
                <a:srgbClr val="C00000"/>
              </a:solidFill>
              <a:latin typeface="Times New Roman"/>
            </a:endParaRPr>
          </a:p>
        </p:txBody>
      </p:sp>
      <p:pic>
        <p:nvPicPr>
          <p:cNvPr id="11" name="Imagen 10" descr="Imagen que contiene persona, hombre, exterior, parado&#10;&#10;El contenido generado por IA puede ser incorrecto.">
            <a:extLst>
              <a:ext uri="{FF2B5EF4-FFF2-40B4-BE49-F238E27FC236}">
                <a16:creationId xmlns:a16="http://schemas.microsoft.com/office/drawing/2014/main" id="{7B0A3443-33D1-C15F-AB91-855C69049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96831"/>
            <a:ext cx="4509851" cy="6685853"/>
          </a:xfrm>
          <a:prstGeom prst="snip2DiagRect">
            <a:avLst>
              <a:gd name="adj1" fmla="val 0"/>
              <a:gd name="adj2" fmla="val 21438"/>
            </a:avLst>
          </a:prstGeom>
          <a:solidFill>
            <a:srgbClr val="FFFFFF">
              <a:shade val="85000"/>
            </a:srgbClr>
          </a:solidFill>
          <a:ln w="57150" cap="sq">
            <a:solidFill>
              <a:srgbClr val="65412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CuadroTexto 1">
            <a:extLst>
              <a:ext uri="{FF2B5EF4-FFF2-40B4-BE49-F238E27FC236}">
                <a16:creationId xmlns:a16="http://schemas.microsoft.com/office/drawing/2014/main" id="{2581885D-7327-BD68-74DB-9E1E23628CF9}"/>
              </a:ext>
            </a:extLst>
          </p:cNvPr>
          <p:cNvSpPr txBox="1"/>
          <p:nvPr/>
        </p:nvSpPr>
        <p:spPr>
          <a:xfrm>
            <a:off x="4771696" y="6127274"/>
            <a:ext cx="7325711" cy="707886"/>
          </a:xfrm>
          <a:prstGeom prst="rect">
            <a:avLst/>
          </a:prstGeom>
          <a:noFill/>
        </p:spPr>
        <p:txBody>
          <a:bodyPr wrap="square" rtlCol="0">
            <a:spAutoFit/>
          </a:bodyPr>
          <a:lstStyle/>
          <a:p>
            <a:pPr algn="ctr"/>
            <a:r>
              <a:rPr lang="es-ES" sz="2000" b="1" dirty="0"/>
              <a:t>Predicaré el mensaje que tengo que dar, sin importar mi situación personal.</a:t>
            </a:r>
          </a:p>
        </p:txBody>
      </p:sp>
    </p:spTree>
    <p:extLst>
      <p:ext uri="{BB962C8B-B14F-4D97-AF65-F5344CB8AC3E}">
        <p14:creationId xmlns:p14="http://schemas.microsoft.com/office/powerpoint/2010/main" val="37109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strVal val="4*#ppt_w"/>
                                          </p:val>
                                        </p:tav>
                                        <p:tav tm="100000">
                                          <p:val>
                                            <p:strVal val="#ppt_w"/>
                                          </p:val>
                                        </p:tav>
                                      </p:tavLst>
                                    </p:anim>
                                    <p:anim calcmode="lin" valueType="num">
                                      <p:cBhvr>
                                        <p:cTn id="24"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6000" b="-7000"/>
          </a:stretch>
        </a:blipFill>
        <a:effectLst/>
      </p:bgPr>
    </p:bg>
    <p:spTree>
      <p:nvGrpSpPr>
        <p:cNvPr id="1" name=""/>
        <p:cNvGrpSpPr/>
        <p:nvPr/>
      </p:nvGrpSpPr>
      <p:grpSpPr>
        <a:xfrm>
          <a:off x="0" y="0"/>
          <a:ext cx="0" cy="0"/>
          <a:chOff x="0" y="0"/>
          <a:chExt cx="0" cy="0"/>
        </a:xfrm>
      </p:grpSpPr>
      <p:sp>
        <p:nvSpPr>
          <p:cNvPr id="2" name="1 CuadroTexto">
            <a:extLst>
              <a:ext uri="{FF2B5EF4-FFF2-40B4-BE49-F238E27FC236}">
                <a16:creationId xmlns:a16="http://schemas.microsoft.com/office/drawing/2014/main" id="{5E35C779-6127-D2F8-F14E-10C1448F93FD}"/>
              </a:ext>
            </a:extLst>
          </p:cNvPr>
          <p:cNvSpPr txBox="1"/>
          <p:nvPr/>
        </p:nvSpPr>
        <p:spPr>
          <a:xfrm>
            <a:off x="595901" y="684762"/>
            <a:ext cx="4906920" cy="5940088"/>
          </a:xfrm>
          <a:prstGeom prst="rect">
            <a:avLst/>
          </a:prstGeom>
          <a:noFill/>
        </p:spPr>
        <p:txBody>
          <a:bodyPr wrap="square" rtlCol="0">
            <a:spAutoFit/>
            <a:scene3d>
              <a:camera prst="orthographicFront"/>
              <a:lightRig rig="threePt" dir="t"/>
            </a:scene3d>
            <a:sp3d extrusionH="57150">
              <a:bevelT w="38100" h="38100"/>
            </a:sp3d>
          </a:bodyPr>
          <a:lstStyle/>
          <a:p>
            <a:pPr>
              <a:tabLst>
                <a:tab pos="4308475" algn="l"/>
              </a:tabLst>
            </a:pPr>
            <a:r>
              <a:rPr lang="es-ES" sz="4000" b="1" dirty="0">
                <a:latin typeface="Times New Roman"/>
              </a:rPr>
              <a:t>Por la fe ____ ofreció a Dios más excelente sacrificio que Caín, por lo cual alcanzó testimonio de que era justo, dando Dios testimonio de sus ofrendas; y muerto, aún habla por ella. </a:t>
            </a:r>
            <a:r>
              <a:rPr lang="es-ES" sz="2000" b="1" dirty="0">
                <a:latin typeface="Times New Roman"/>
              </a:rPr>
              <a:t>(v. 4) [Génesis 4: 2-8]</a:t>
            </a:r>
            <a:endParaRPr lang="es-ES" sz="2800" b="1" dirty="0">
              <a:latin typeface="Times New Roman"/>
            </a:endParaRPr>
          </a:p>
        </p:txBody>
      </p:sp>
      <p:pic>
        <p:nvPicPr>
          <p:cNvPr id="8" name="Imagen 7" descr="Un grupo de personas haciendo gestos con la cara pintada&#10;&#10;El contenido generado por IA puede ser incorrecto.">
            <a:extLst>
              <a:ext uri="{FF2B5EF4-FFF2-40B4-BE49-F238E27FC236}">
                <a16:creationId xmlns:a16="http://schemas.microsoft.com/office/drawing/2014/main" id="{71F9A6CD-9024-21F3-87E2-5EF37B169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2820" y="184425"/>
            <a:ext cx="6542033" cy="6552706"/>
          </a:xfrm>
          <a:prstGeom prst="rect">
            <a:avLst/>
          </a:prstGeom>
          <a:ln w="38100" cap="sq">
            <a:gradFill>
              <a:gsLst>
                <a:gs pos="0">
                  <a:srgbClr val="FBFFC3"/>
                </a:gs>
                <a:gs pos="48000">
                  <a:srgbClr val="FFC000"/>
                </a:gs>
                <a:gs pos="100000">
                  <a:schemeClr val="accent2">
                    <a:lumMod val="60000"/>
                    <a:lumOff val="40000"/>
                  </a:schemeClr>
                </a:gs>
              </a:gsLst>
              <a:lin ang="5400000" scaled="1"/>
            </a:gradFill>
            <a:prstDash val="solid"/>
            <a:miter lim="800000"/>
          </a:ln>
          <a:effectLst>
            <a:outerShdw blurRad="50800" dist="38100" dir="2700000" algn="tl" rotWithShape="0">
              <a:srgbClr val="000000">
                <a:alpha val="43000"/>
              </a:srgbClr>
            </a:outerShdw>
          </a:effectLst>
        </p:spPr>
      </p:pic>
      <p:sp>
        <p:nvSpPr>
          <p:cNvPr id="9" name="2 CuadroTexto">
            <a:extLst>
              <a:ext uri="{FF2B5EF4-FFF2-40B4-BE49-F238E27FC236}">
                <a16:creationId xmlns:a16="http://schemas.microsoft.com/office/drawing/2014/main" id="{C6B06DCD-23DA-D157-B02A-F525C8DB70D2}"/>
              </a:ext>
            </a:extLst>
          </p:cNvPr>
          <p:cNvSpPr txBox="1"/>
          <p:nvPr/>
        </p:nvSpPr>
        <p:spPr>
          <a:xfrm>
            <a:off x="2504342" y="618406"/>
            <a:ext cx="1279382" cy="707886"/>
          </a:xfrm>
          <a:prstGeom prst="rect">
            <a:avLst/>
          </a:prstGeom>
          <a:noFill/>
        </p:spPr>
        <p:txBody>
          <a:bodyPr wrap="square" rtlCol="0">
            <a:spAutoFit/>
          </a:bodyPr>
          <a:lstStyle/>
          <a:p>
            <a:pPr algn="ctr"/>
            <a:r>
              <a:rPr lang="es-ES" sz="4000" b="1" dirty="0">
                <a:solidFill>
                  <a:srgbClr val="C00000"/>
                </a:solidFill>
                <a:latin typeface="Times New Roman"/>
              </a:rPr>
              <a:t>Abel</a:t>
            </a:r>
            <a:endParaRPr lang="es-ES" sz="1600" dirty="0">
              <a:solidFill>
                <a:srgbClr val="C00000"/>
              </a:solidFill>
              <a:latin typeface="Times New Roman"/>
            </a:endParaRPr>
          </a:p>
        </p:txBody>
      </p:sp>
      <p:sp>
        <p:nvSpPr>
          <p:cNvPr id="4" name="CuadroTexto 3">
            <a:extLst>
              <a:ext uri="{FF2B5EF4-FFF2-40B4-BE49-F238E27FC236}">
                <a16:creationId xmlns:a16="http://schemas.microsoft.com/office/drawing/2014/main" id="{9E42426A-B616-3179-7B3F-F67EE4A4EF9C}"/>
              </a:ext>
            </a:extLst>
          </p:cNvPr>
          <p:cNvSpPr txBox="1"/>
          <p:nvPr/>
        </p:nvSpPr>
        <p:spPr>
          <a:xfrm>
            <a:off x="-1" y="29594"/>
            <a:ext cx="5502819" cy="400110"/>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Por fe, sigo las instrucciones de Dios</a:t>
            </a:r>
          </a:p>
        </p:txBody>
      </p:sp>
    </p:spTree>
    <p:extLst>
      <p:ext uri="{BB962C8B-B14F-4D97-AF65-F5344CB8AC3E}">
        <p14:creationId xmlns:p14="http://schemas.microsoft.com/office/powerpoint/2010/main" val="137651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6000" b="-5000"/>
          </a:stretch>
        </a:blipFill>
        <a:effectLst/>
      </p:bgPr>
    </p:bg>
    <p:spTree>
      <p:nvGrpSpPr>
        <p:cNvPr id="1" name=""/>
        <p:cNvGrpSpPr/>
        <p:nvPr/>
      </p:nvGrpSpPr>
      <p:grpSpPr>
        <a:xfrm>
          <a:off x="0" y="0"/>
          <a:ext cx="0" cy="0"/>
          <a:chOff x="0" y="0"/>
          <a:chExt cx="0" cy="0"/>
        </a:xfrm>
      </p:grpSpPr>
      <p:sp>
        <p:nvSpPr>
          <p:cNvPr id="2" name="2 Rectángulo">
            <a:extLst>
              <a:ext uri="{FF2B5EF4-FFF2-40B4-BE49-F238E27FC236}">
                <a16:creationId xmlns:a16="http://schemas.microsoft.com/office/drawing/2014/main" id="{8161A2C9-0915-5069-85E8-F53036D9599C}"/>
              </a:ext>
            </a:extLst>
          </p:cNvPr>
          <p:cNvSpPr/>
          <p:nvPr/>
        </p:nvSpPr>
        <p:spPr>
          <a:xfrm>
            <a:off x="210656" y="992940"/>
            <a:ext cx="6066420" cy="5509200"/>
          </a:xfrm>
          <a:prstGeom prst="rect">
            <a:avLst/>
          </a:prstGeom>
        </p:spPr>
        <p:txBody>
          <a:bodyPr wrap="square">
            <a:spAutoFit/>
          </a:bodyPr>
          <a:lstStyle/>
          <a:p>
            <a:r>
              <a:rPr lang="es-ES" sz="4400" b="1" dirty="0">
                <a:solidFill>
                  <a:prstClr val="black"/>
                </a:solidFill>
                <a:latin typeface="Times New Roman"/>
              </a:rPr>
              <a:t>Por la fe ______ estuvo errando por los desiertos, por los montes, por las cuevas y por las cavernas de la tierra confiando en que, cuando quisiera, Dios le daría el reino. </a:t>
            </a:r>
            <a:r>
              <a:rPr lang="es-ES" sz="2000" b="1" dirty="0">
                <a:solidFill>
                  <a:prstClr val="black"/>
                </a:solidFill>
                <a:latin typeface="Times New Roman"/>
              </a:rPr>
              <a:t>(v. 38) [1 Samuel 24]</a:t>
            </a:r>
            <a:endParaRPr lang="es-ES" sz="4400" b="1" dirty="0">
              <a:solidFill>
                <a:prstClr val="black"/>
              </a:solidFill>
              <a:latin typeface="Times New Roman"/>
            </a:endParaRPr>
          </a:p>
        </p:txBody>
      </p:sp>
      <p:sp>
        <p:nvSpPr>
          <p:cNvPr id="3" name="3 Rectángulo">
            <a:extLst>
              <a:ext uri="{FF2B5EF4-FFF2-40B4-BE49-F238E27FC236}">
                <a16:creationId xmlns:a16="http://schemas.microsoft.com/office/drawing/2014/main" id="{6AA4490D-AEAF-54D8-A932-8710326DB276}"/>
              </a:ext>
            </a:extLst>
          </p:cNvPr>
          <p:cNvSpPr/>
          <p:nvPr/>
        </p:nvSpPr>
        <p:spPr>
          <a:xfrm>
            <a:off x="2438399" y="992940"/>
            <a:ext cx="1681655" cy="769441"/>
          </a:xfrm>
          <a:prstGeom prst="rect">
            <a:avLst/>
          </a:prstGeom>
        </p:spPr>
        <p:txBody>
          <a:bodyPr wrap="square">
            <a:spAutoFit/>
          </a:bodyPr>
          <a:lstStyle/>
          <a:p>
            <a:pPr algn="ctr"/>
            <a:r>
              <a:rPr lang="es-ES" sz="4400" b="1" dirty="0">
                <a:solidFill>
                  <a:srgbClr val="C00000"/>
                </a:solidFill>
                <a:latin typeface="Times New Roman"/>
              </a:rPr>
              <a:t>David</a:t>
            </a:r>
            <a:endParaRPr lang="es-ES" dirty="0">
              <a:solidFill>
                <a:srgbClr val="C00000"/>
              </a:solidFill>
              <a:latin typeface="Times New Roman"/>
            </a:endParaRPr>
          </a:p>
        </p:txBody>
      </p:sp>
      <p:pic>
        <p:nvPicPr>
          <p:cNvPr id="6" name="Imagen 5" descr="Imagen que contiene persona, verde, hombre, colorido&#10;&#10;El contenido generado por IA puede ser incorrecto.">
            <a:extLst>
              <a:ext uri="{FF2B5EF4-FFF2-40B4-BE49-F238E27FC236}">
                <a16:creationId xmlns:a16="http://schemas.microsoft.com/office/drawing/2014/main" id="{5E8EF67A-74DB-C2EA-F68F-D436F8FE5D54}"/>
              </a:ext>
            </a:extLst>
          </p:cNvPr>
          <p:cNvPicPr>
            <a:picLocks noChangeAspect="1"/>
          </p:cNvPicPr>
          <p:nvPr/>
        </p:nvPicPr>
        <p:blipFill rotWithShape="1">
          <a:blip r:embed="rId3">
            <a:extLst>
              <a:ext uri="{28A0092B-C50C-407E-A947-70E740481C1C}">
                <a14:useLocalDpi xmlns:a14="http://schemas.microsoft.com/office/drawing/2010/main" val="0"/>
              </a:ext>
            </a:extLst>
          </a:blip>
          <a:srcRect t="1099" b="6239"/>
          <a:stretch>
            <a:fillRect/>
          </a:stretch>
        </p:blipFill>
        <p:spPr>
          <a:xfrm>
            <a:off x="6443830" y="2868957"/>
            <a:ext cx="5583779" cy="3773887"/>
          </a:xfrm>
          <a:prstGeom prst="roundRect">
            <a:avLst>
              <a:gd name="adj" fmla="val 8594"/>
            </a:avLst>
          </a:prstGeom>
          <a:solidFill>
            <a:srgbClr val="FFFFFF">
              <a:shade val="85000"/>
            </a:srgbClr>
          </a:solidFill>
          <a:ln>
            <a:noFill/>
          </a:ln>
          <a:effectLst/>
        </p:spPr>
      </p:pic>
      <p:pic>
        <p:nvPicPr>
          <p:cNvPr id="4" name="Imagen 3">
            <a:extLst>
              <a:ext uri="{FF2B5EF4-FFF2-40B4-BE49-F238E27FC236}">
                <a16:creationId xmlns:a16="http://schemas.microsoft.com/office/drawing/2014/main" id="{615E3CA4-480F-E4DF-EF30-26F6926F26A8}"/>
              </a:ext>
            </a:extLst>
          </p:cNvPr>
          <p:cNvPicPr>
            <a:picLocks noChangeAspect="1"/>
          </p:cNvPicPr>
          <p:nvPr/>
        </p:nvPicPr>
        <p:blipFill rotWithShape="1">
          <a:blip r:embed="rId4"/>
          <a:srcRect t="3489" b="3599"/>
          <a:stretch>
            <a:fillRect/>
          </a:stretch>
        </p:blipFill>
        <p:spPr>
          <a:xfrm>
            <a:off x="6443829" y="354806"/>
            <a:ext cx="5583780" cy="2409825"/>
          </a:xfrm>
          <a:prstGeom prst="roundRect">
            <a:avLst>
              <a:gd name="adj" fmla="val 8594"/>
            </a:avLst>
          </a:prstGeom>
          <a:solidFill>
            <a:srgbClr val="FFFFFF">
              <a:shade val="85000"/>
            </a:srgbClr>
          </a:solidFill>
          <a:ln>
            <a:noFill/>
          </a:ln>
          <a:effectLst/>
        </p:spPr>
      </p:pic>
      <p:sp>
        <p:nvSpPr>
          <p:cNvPr id="5" name="CuadroTexto 4">
            <a:extLst>
              <a:ext uri="{FF2B5EF4-FFF2-40B4-BE49-F238E27FC236}">
                <a16:creationId xmlns:a16="http://schemas.microsoft.com/office/drawing/2014/main" id="{8F96A934-3304-F2AB-482E-C87A4BF76BE3}"/>
              </a:ext>
            </a:extLst>
          </p:cNvPr>
          <p:cNvSpPr txBox="1"/>
          <p:nvPr/>
        </p:nvSpPr>
        <p:spPr>
          <a:xfrm>
            <a:off x="0" y="-52786"/>
            <a:ext cx="12192000"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Aunque ahora lo esté pasando mal, sé que, a su tiempo, Dios cumplirá lo que prometió.</a:t>
            </a:r>
          </a:p>
        </p:txBody>
      </p:sp>
    </p:spTree>
    <p:extLst>
      <p:ext uri="{BB962C8B-B14F-4D97-AF65-F5344CB8AC3E}">
        <p14:creationId xmlns:p14="http://schemas.microsoft.com/office/powerpoint/2010/main" val="56907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3000"/>
          </a:stretch>
        </a:blipFill>
        <a:effectLst/>
      </p:bgPr>
    </p:bg>
    <p:spTree>
      <p:nvGrpSpPr>
        <p:cNvPr id="1" name=""/>
        <p:cNvGrpSpPr/>
        <p:nvPr/>
      </p:nvGrpSpPr>
      <p:grpSpPr>
        <a:xfrm>
          <a:off x="0" y="0"/>
          <a:ext cx="0" cy="0"/>
          <a:chOff x="0" y="0"/>
          <a:chExt cx="0" cy="0"/>
        </a:xfrm>
      </p:grpSpPr>
      <p:sp>
        <p:nvSpPr>
          <p:cNvPr id="2" name="1 CuadroTexto">
            <a:extLst>
              <a:ext uri="{FF2B5EF4-FFF2-40B4-BE49-F238E27FC236}">
                <a16:creationId xmlns:a16="http://schemas.microsoft.com/office/drawing/2014/main" id="{B4D03985-8F52-9F1B-9BD4-4E3D4B05E157}"/>
              </a:ext>
            </a:extLst>
          </p:cNvPr>
          <p:cNvSpPr txBox="1"/>
          <p:nvPr/>
        </p:nvSpPr>
        <p:spPr>
          <a:xfrm>
            <a:off x="4191401" y="466614"/>
            <a:ext cx="5646282" cy="5878532"/>
          </a:xfrm>
          <a:prstGeom prst="rect">
            <a:avLst/>
          </a:prstGeom>
          <a:noFill/>
        </p:spPr>
        <p:txBody>
          <a:bodyPr wrap="square" rtlCol="0">
            <a:spAutoFit/>
          </a:bodyPr>
          <a:lstStyle/>
          <a:p>
            <a:r>
              <a:rPr lang="es-ES" sz="4400" b="1" dirty="0">
                <a:solidFill>
                  <a:prstClr val="black"/>
                </a:solidFill>
                <a:latin typeface="Times New Roman"/>
              </a:rPr>
              <a:t>Por la fe </a:t>
            </a:r>
          </a:p>
          <a:p>
            <a:r>
              <a:rPr lang="es-ES" sz="4400" b="1" dirty="0">
                <a:solidFill>
                  <a:prstClr val="black"/>
                </a:solidFill>
                <a:latin typeface="Times New Roman"/>
              </a:rPr>
              <a:t>___________________</a:t>
            </a:r>
          </a:p>
          <a:p>
            <a:pPr algn="ctr"/>
            <a:r>
              <a:rPr lang="es-ES" sz="2400" b="1" dirty="0">
                <a:solidFill>
                  <a:schemeClr val="tx2">
                    <a:lumMod val="75000"/>
                    <a:lumOff val="25000"/>
                  </a:schemeClr>
                </a:solidFill>
                <a:latin typeface="Times New Roman"/>
              </a:rPr>
              <a:t>(Pon aquí tu nombre) </a:t>
            </a:r>
          </a:p>
          <a:p>
            <a:r>
              <a:rPr lang="es-ES" sz="4400" b="1" dirty="0">
                <a:solidFill>
                  <a:prstClr val="black"/>
                </a:solidFill>
                <a:latin typeface="Times New Roman"/>
              </a:rPr>
              <a:t>espero salir vencedor/a y encontrarme muy pronto con Jesús, en la Tierra Nueva, por toda la eternidad.</a:t>
            </a:r>
          </a:p>
        </p:txBody>
      </p:sp>
      <p:pic>
        <p:nvPicPr>
          <p:cNvPr id="4" name="Imagen 3" descr="Un par de personas en un escenario&#10;&#10;El contenido generado por IA puede ser incorrecto.">
            <a:extLst>
              <a:ext uri="{FF2B5EF4-FFF2-40B4-BE49-F238E27FC236}">
                <a16:creationId xmlns:a16="http://schemas.microsoft.com/office/drawing/2014/main" id="{3A590A9C-D892-7D71-7392-42E903E81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10" y="515038"/>
            <a:ext cx="3209266" cy="3046026"/>
          </a:xfrm>
          <a:prstGeom prst="rect">
            <a:avLst/>
          </a:prstGeom>
          <a:ln w="38100" cap="sq">
            <a:solidFill>
              <a:srgbClr val="1D3078"/>
            </a:solidFill>
            <a:prstDash val="solid"/>
            <a:miter lim="800000"/>
          </a:ln>
          <a:effectLst>
            <a:outerShdw blurRad="50800" dist="38100" dir="2700000" algn="tl" rotWithShape="0">
              <a:srgbClr val="000000">
                <a:alpha val="43000"/>
              </a:srgbClr>
            </a:outerShdw>
          </a:effectLst>
        </p:spPr>
      </p:pic>
      <p:pic>
        <p:nvPicPr>
          <p:cNvPr id="10" name="Imagen 9" descr="Una persona con un micrófono en la mano&#10;&#10;El contenido generado por IA puede ser incorrecto.">
            <a:extLst>
              <a:ext uri="{FF2B5EF4-FFF2-40B4-BE49-F238E27FC236}">
                <a16:creationId xmlns:a16="http://schemas.microsoft.com/office/drawing/2014/main" id="{93EE2A44-93D2-68DA-89DB-4ED95156D461}"/>
              </a:ext>
            </a:extLst>
          </p:cNvPr>
          <p:cNvPicPr>
            <a:picLocks noChangeAspect="1"/>
          </p:cNvPicPr>
          <p:nvPr/>
        </p:nvPicPr>
        <p:blipFill>
          <a:blip r:embed="rId4">
            <a:extLst>
              <a:ext uri="{28A0092B-C50C-407E-A947-70E740481C1C}">
                <a14:useLocalDpi xmlns:a14="http://schemas.microsoft.com/office/drawing/2010/main" val="0"/>
              </a:ext>
            </a:extLst>
          </a:blip>
          <a:srcRect r="6157"/>
          <a:stretch>
            <a:fillRect/>
          </a:stretch>
        </p:blipFill>
        <p:spPr>
          <a:xfrm>
            <a:off x="322209" y="3907862"/>
            <a:ext cx="3209266" cy="2498162"/>
          </a:xfrm>
          <a:prstGeom prst="rect">
            <a:avLst/>
          </a:prstGeom>
          <a:ln w="38100" cap="sq">
            <a:solidFill>
              <a:srgbClr val="1D307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7859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07D1BDC-A0B0-91DD-E6AF-5C0A9E5A0C8A}"/>
              </a:ext>
            </a:extLst>
          </p:cNvPr>
          <p:cNvSpPr txBox="1"/>
          <p:nvPr/>
        </p:nvSpPr>
        <p:spPr>
          <a:xfrm>
            <a:off x="2842591" y="89452"/>
            <a:ext cx="8546823" cy="1323439"/>
          </a:xfrm>
          <a:prstGeom prst="rect">
            <a:avLst/>
          </a:prstGeom>
          <a:noFill/>
        </p:spPr>
        <p:txBody>
          <a:bodyPr wrap="square">
            <a:spAutoFit/>
          </a:bodyPr>
          <a:lstStyle/>
          <a:p>
            <a:pPr algn="ctr"/>
            <a:r>
              <a:rPr lang="es-ES" sz="2000" b="1" dirty="0">
                <a:solidFill>
                  <a:schemeClr val="bg1"/>
                </a:solidFill>
                <a:effectLst>
                  <a:glow rad="114300">
                    <a:schemeClr val="tx2">
                      <a:lumMod val="90000"/>
                      <a:lumOff val="10000"/>
                    </a:schemeClr>
                  </a:glow>
                </a:effectLst>
              </a:rPr>
              <a:t>Y todos éstos, aunque alcanzaron buen testimonio mediante la fe, no recibieron lo prometido; proveyendo Dios alguna cosa mejor para nosotros, para que no fuesen ellos perfeccionados aparte de nosotros.    (Hebreos 11:39-40)</a:t>
            </a:r>
          </a:p>
        </p:txBody>
      </p:sp>
    </p:spTree>
    <p:extLst>
      <p:ext uri="{BB962C8B-B14F-4D97-AF65-F5344CB8AC3E}">
        <p14:creationId xmlns:p14="http://schemas.microsoft.com/office/powerpoint/2010/main" val="3254801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2000" r="-3000" b="-5000"/>
          </a:stretch>
        </a:blipFill>
        <a:effectLst/>
      </p:bgPr>
    </p:bg>
    <p:spTree>
      <p:nvGrpSpPr>
        <p:cNvPr id="1" name=""/>
        <p:cNvGrpSpPr/>
        <p:nvPr/>
      </p:nvGrpSpPr>
      <p:grpSpPr>
        <a:xfrm>
          <a:off x="0" y="0"/>
          <a:ext cx="0" cy="0"/>
          <a:chOff x="0" y="0"/>
          <a:chExt cx="0" cy="0"/>
        </a:xfrm>
      </p:grpSpPr>
      <p:pic>
        <p:nvPicPr>
          <p:cNvPr id="6" name="Imagen 5" descr="Un dibujo de una persona&#10;&#10;El contenido generado por IA puede ser incorrecto.">
            <a:extLst>
              <a:ext uri="{FF2B5EF4-FFF2-40B4-BE49-F238E27FC236}">
                <a16:creationId xmlns:a16="http://schemas.microsoft.com/office/drawing/2014/main" id="{F1CC2673-BD41-A073-A398-F61F93C66ED0}"/>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40124" r="640"/>
          <a:stretch>
            <a:fillRect/>
          </a:stretch>
        </p:blipFill>
        <p:spPr>
          <a:xfrm>
            <a:off x="175589" y="178654"/>
            <a:ext cx="6899868" cy="6552000"/>
          </a:xfrm>
          <a:prstGeom prst="rect">
            <a:avLst/>
          </a:prstGeom>
        </p:spPr>
      </p:pic>
      <p:cxnSp>
        <p:nvCxnSpPr>
          <p:cNvPr id="5" name="Conector recto 4">
            <a:extLst>
              <a:ext uri="{FF2B5EF4-FFF2-40B4-BE49-F238E27FC236}">
                <a16:creationId xmlns:a16="http://schemas.microsoft.com/office/drawing/2014/main" id="{C4DF5958-66FC-91FF-A427-519071EEF7BC}"/>
              </a:ext>
            </a:extLst>
          </p:cNvPr>
          <p:cNvCxnSpPr>
            <a:cxnSpLocks noGrp="1" noRot="1" noMove="1" noResize="1" noEditPoints="1" noAdjustHandles="1" noChangeArrowheads="1" noChangeShapeType="1"/>
          </p:cNvCxnSpPr>
          <p:nvPr/>
        </p:nvCxnSpPr>
        <p:spPr>
          <a:xfrm>
            <a:off x="7085396" y="153025"/>
            <a:ext cx="0" cy="6557751"/>
          </a:xfrm>
          <a:prstGeom prst="line">
            <a:avLst/>
          </a:prstGeom>
          <a:ln w="76200">
            <a:gradFill>
              <a:gsLst>
                <a:gs pos="62000">
                  <a:srgbClr val="FAC35E"/>
                </a:gs>
                <a:gs pos="100000">
                  <a:srgbClr val="FFC863"/>
                </a:gs>
                <a:gs pos="3000">
                  <a:srgbClr val="A36200"/>
                </a:gs>
              </a:gsLst>
              <a:lin ang="5400000" scaled="1"/>
            </a:gradFill>
          </a:ln>
        </p:spPr>
        <p:style>
          <a:lnRef idx="2">
            <a:schemeClr val="accent1"/>
          </a:lnRef>
          <a:fillRef idx="0">
            <a:schemeClr val="accent1"/>
          </a:fillRef>
          <a:effectRef idx="1">
            <a:schemeClr val="accent1"/>
          </a:effectRef>
          <a:fontRef idx="minor">
            <a:schemeClr val="tx1"/>
          </a:fontRef>
        </p:style>
      </p:cxnSp>
      <p:sp>
        <p:nvSpPr>
          <p:cNvPr id="2" name="1 Rectángulo">
            <a:extLst>
              <a:ext uri="{FF2B5EF4-FFF2-40B4-BE49-F238E27FC236}">
                <a16:creationId xmlns:a16="http://schemas.microsoft.com/office/drawing/2014/main" id="{CBE9DC97-28D8-97E8-7999-ABE7A850765E}"/>
              </a:ext>
            </a:extLst>
          </p:cNvPr>
          <p:cNvSpPr/>
          <p:nvPr/>
        </p:nvSpPr>
        <p:spPr>
          <a:xfrm>
            <a:off x="7277930" y="757581"/>
            <a:ext cx="4525187" cy="5940088"/>
          </a:xfrm>
          <a:prstGeom prst="rect">
            <a:avLst/>
          </a:prstGeom>
        </p:spPr>
        <p:txBody>
          <a:bodyPr wrap="square">
            <a:spAutoFit/>
            <a:scene3d>
              <a:camera prst="orthographicFront"/>
              <a:lightRig rig="threePt" dir="t"/>
            </a:scene3d>
            <a:sp3d extrusionH="57150">
              <a:bevelT w="38100" h="38100"/>
            </a:sp3d>
          </a:bodyPr>
          <a:lstStyle/>
          <a:p>
            <a:r>
              <a:rPr lang="es-ES" sz="4000" b="1" dirty="0">
                <a:latin typeface="Times New Roman"/>
              </a:rPr>
              <a:t>Por la fe _____ fue traspuesto para no ver muerte, y no fue hallado, porque lo traspuso Dios; y antes que fuese traspuesto, tuvo testimonio de haber agradado a Dios. </a:t>
            </a:r>
            <a:r>
              <a:rPr lang="es-ES" sz="2000" b="1" dirty="0">
                <a:latin typeface="Times New Roman"/>
              </a:rPr>
              <a:t>(v. 5) [Génesis 5:24]</a:t>
            </a:r>
            <a:endParaRPr lang="es-ES" sz="4000" b="1" dirty="0">
              <a:latin typeface="Times New Roman"/>
            </a:endParaRPr>
          </a:p>
        </p:txBody>
      </p:sp>
      <p:sp>
        <p:nvSpPr>
          <p:cNvPr id="3" name="2 Rectángulo">
            <a:extLst>
              <a:ext uri="{FF2B5EF4-FFF2-40B4-BE49-F238E27FC236}">
                <a16:creationId xmlns:a16="http://schemas.microsoft.com/office/drawing/2014/main" id="{402CDE28-18EC-D095-1C58-1B1EEC8D377D}"/>
              </a:ext>
            </a:extLst>
          </p:cNvPr>
          <p:cNvSpPr/>
          <p:nvPr/>
        </p:nvSpPr>
        <p:spPr>
          <a:xfrm>
            <a:off x="9312016" y="745996"/>
            <a:ext cx="1295547" cy="707886"/>
          </a:xfrm>
          <a:prstGeom prst="rect">
            <a:avLst/>
          </a:prstGeom>
        </p:spPr>
        <p:txBody>
          <a:bodyPr wrap="none">
            <a:spAutoFit/>
          </a:bodyPr>
          <a:lstStyle/>
          <a:p>
            <a:pPr algn="ctr"/>
            <a:r>
              <a:rPr lang="es-ES" sz="4000" b="1" dirty="0">
                <a:solidFill>
                  <a:srgbClr val="C00000"/>
                </a:solidFill>
                <a:latin typeface="Times New Roman"/>
              </a:rPr>
              <a:t>Enoc</a:t>
            </a:r>
            <a:endParaRPr lang="es-ES" sz="1600" dirty="0">
              <a:solidFill>
                <a:srgbClr val="C00000"/>
              </a:solidFill>
              <a:latin typeface="Times New Roman"/>
            </a:endParaRPr>
          </a:p>
        </p:txBody>
      </p:sp>
      <p:sp>
        <p:nvSpPr>
          <p:cNvPr id="7" name="CuadroTexto 6">
            <a:extLst>
              <a:ext uri="{FF2B5EF4-FFF2-40B4-BE49-F238E27FC236}">
                <a16:creationId xmlns:a16="http://schemas.microsoft.com/office/drawing/2014/main" id="{A7C27B6A-4063-B4E9-FCDB-A2F25D1FAAF5}"/>
              </a:ext>
            </a:extLst>
          </p:cNvPr>
          <p:cNvSpPr txBox="1"/>
          <p:nvPr/>
        </p:nvSpPr>
        <p:spPr>
          <a:xfrm>
            <a:off x="7720197" y="145960"/>
            <a:ext cx="3844006" cy="612219"/>
          </a:xfrm>
          <a:prstGeom prst="rect">
            <a:avLst/>
          </a:prstGeom>
          <a:noFill/>
        </p:spPr>
        <p:txBody>
          <a:bodyPr wrap="square">
            <a:spAutoFit/>
          </a:bodyPr>
          <a:lstStyle/>
          <a:p>
            <a:pPr algn="ctr">
              <a:lnSpc>
                <a:spcPts val="2000"/>
              </a:lnSpc>
            </a:pPr>
            <a:r>
              <a:rPr lang="es-ES" sz="2000" b="1" dirty="0">
                <a:solidFill>
                  <a:schemeClr val="bg1"/>
                </a:solidFill>
                <a:effectLst>
                  <a:outerShdw blurRad="38100" dist="38100" dir="2700000" algn="tl">
                    <a:srgbClr val="000000">
                      <a:alpha val="43137"/>
                    </a:srgbClr>
                  </a:outerShdw>
                </a:effectLst>
              </a:rPr>
              <a:t>Mi meta en esta vida es agradar a Dios y caminar con Él</a:t>
            </a:r>
          </a:p>
        </p:txBody>
      </p:sp>
    </p:spTree>
    <p:extLst>
      <p:ext uri="{BB962C8B-B14F-4D97-AF65-F5344CB8AC3E}">
        <p14:creationId xmlns:p14="http://schemas.microsoft.com/office/powerpoint/2010/main" val="102060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strVal val="4*#ppt_w"/>
                                          </p:val>
                                        </p:tav>
                                        <p:tav tm="100000">
                                          <p:val>
                                            <p:strVal val="#ppt_w"/>
                                          </p:val>
                                        </p:tav>
                                      </p:tavLst>
                                    </p:anim>
                                    <p:anim calcmode="lin" valueType="num">
                                      <p:cBhvr>
                                        <p:cTn id="24"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t="-4000" r="-8000" b="-3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E413BC54-FFB0-F661-B2D0-40C1DCECAE2A}"/>
              </a:ext>
            </a:extLst>
          </p:cNvPr>
          <p:cNvSpPr/>
          <p:nvPr/>
        </p:nvSpPr>
        <p:spPr>
          <a:xfrm>
            <a:off x="611335" y="389359"/>
            <a:ext cx="5677654" cy="6247864"/>
          </a:xfrm>
          <a:prstGeom prst="rect">
            <a:avLst/>
          </a:prstGeom>
        </p:spPr>
        <p:txBody>
          <a:bodyPr wrap="square">
            <a:spAutoFit/>
          </a:bodyPr>
          <a:lstStyle/>
          <a:p>
            <a:r>
              <a:rPr lang="es-ES" sz="4000" b="1" dirty="0">
                <a:solidFill>
                  <a:prstClr val="black"/>
                </a:solidFill>
                <a:latin typeface="Times New Roman"/>
              </a:rPr>
              <a:t>Por la fe ____, cuando fue advertido por Dios acerca de cosas que aún no se veían, con temor preparó el arca en que su casa se salvase; y por esa fe condenó al mundo, y fue hecho heredero de la justicia que viene por</a:t>
            </a:r>
            <a:br>
              <a:rPr lang="es-ES" sz="4000" b="1" dirty="0">
                <a:solidFill>
                  <a:prstClr val="black"/>
                </a:solidFill>
                <a:latin typeface="Times New Roman"/>
              </a:rPr>
            </a:br>
            <a:r>
              <a:rPr lang="es-ES" sz="4000" b="1" dirty="0">
                <a:solidFill>
                  <a:prstClr val="black"/>
                </a:solidFill>
                <a:latin typeface="Times New Roman"/>
              </a:rPr>
              <a:t>la fe. </a:t>
            </a:r>
            <a:r>
              <a:rPr lang="es-ES" sz="2000" b="1" dirty="0">
                <a:solidFill>
                  <a:prstClr val="black"/>
                </a:solidFill>
                <a:latin typeface="Times New Roman"/>
              </a:rPr>
              <a:t>(v. 7) [Génesis 6]</a:t>
            </a:r>
            <a:endParaRPr lang="es-ES" sz="4000" b="1" dirty="0">
              <a:solidFill>
                <a:prstClr val="black"/>
              </a:solidFill>
              <a:latin typeface="Times New Roman"/>
            </a:endParaRPr>
          </a:p>
        </p:txBody>
      </p:sp>
      <p:sp>
        <p:nvSpPr>
          <p:cNvPr id="3" name="3 Rectángulo">
            <a:extLst>
              <a:ext uri="{FF2B5EF4-FFF2-40B4-BE49-F238E27FC236}">
                <a16:creationId xmlns:a16="http://schemas.microsoft.com/office/drawing/2014/main" id="{7FC43FFC-BEB5-3250-113E-48464D70AFBF}"/>
              </a:ext>
            </a:extLst>
          </p:cNvPr>
          <p:cNvSpPr/>
          <p:nvPr/>
        </p:nvSpPr>
        <p:spPr>
          <a:xfrm>
            <a:off x="2617076" y="374845"/>
            <a:ext cx="1072055" cy="707886"/>
          </a:xfrm>
          <a:prstGeom prst="rect">
            <a:avLst/>
          </a:prstGeom>
        </p:spPr>
        <p:txBody>
          <a:bodyPr wrap="square">
            <a:spAutoFit/>
          </a:bodyPr>
          <a:lstStyle/>
          <a:p>
            <a:pPr algn="ctr"/>
            <a:r>
              <a:rPr lang="es-ES" sz="4000" b="1" dirty="0">
                <a:solidFill>
                  <a:srgbClr val="C00000"/>
                </a:solidFill>
                <a:latin typeface="Times New Roman"/>
              </a:rPr>
              <a:t>Noé</a:t>
            </a:r>
            <a:endParaRPr lang="es-ES" sz="1600" dirty="0">
              <a:solidFill>
                <a:srgbClr val="C00000"/>
              </a:solidFill>
              <a:latin typeface="Times New Roman"/>
            </a:endParaRPr>
          </a:p>
        </p:txBody>
      </p:sp>
      <p:pic>
        <p:nvPicPr>
          <p:cNvPr id="6" name="Imagen 5" descr="Imagen que contiene exterior, hombre, persona, parado&#10;&#10;El contenido generado por IA puede ser incorrecto.">
            <a:extLst>
              <a:ext uri="{FF2B5EF4-FFF2-40B4-BE49-F238E27FC236}">
                <a16:creationId xmlns:a16="http://schemas.microsoft.com/office/drawing/2014/main" id="{B10D67BD-4986-A23B-C0E0-13FE70B27C5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4471"/>
          <a:stretch>
            <a:fillRect/>
          </a:stretch>
        </p:blipFill>
        <p:spPr>
          <a:xfrm>
            <a:off x="6288989" y="404056"/>
            <a:ext cx="5724535" cy="6313742"/>
          </a:xfrm>
          <a:prstGeom prst="roundRect">
            <a:avLst>
              <a:gd name="adj" fmla="val 683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uadroTexto 4">
            <a:extLst>
              <a:ext uri="{FF2B5EF4-FFF2-40B4-BE49-F238E27FC236}">
                <a16:creationId xmlns:a16="http://schemas.microsoft.com/office/drawing/2014/main" id="{431FC872-DF6B-4931-31B9-2BCDBFA97FF2}"/>
              </a:ext>
            </a:extLst>
          </p:cNvPr>
          <p:cNvSpPr txBox="1"/>
          <p:nvPr/>
        </p:nvSpPr>
        <p:spPr>
          <a:xfrm>
            <a:off x="486076" y="3945"/>
            <a:ext cx="11219847" cy="400110"/>
          </a:xfrm>
          <a:prstGeom prst="rect">
            <a:avLst/>
          </a:prstGeom>
          <a:solidFill>
            <a:srgbClr val="227293"/>
          </a:solid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Aunque algo sea imposible, si Dios ha dicho que sucederá, yo lo creo y actúo en consecuencia.</a:t>
            </a:r>
          </a:p>
        </p:txBody>
      </p:sp>
    </p:spTree>
    <p:extLst>
      <p:ext uri="{BB962C8B-B14F-4D97-AF65-F5344CB8AC3E}">
        <p14:creationId xmlns:p14="http://schemas.microsoft.com/office/powerpoint/2010/main" val="82579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7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F07D082E-CA35-A471-D96F-21CF271A32E0}"/>
              </a:ext>
            </a:extLst>
          </p:cNvPr>
          <p:cNvSpPr/>
          <p:nvPr/>
        </p:nvSpPr>
        <p:spPr>
          <a:xfrm>
            <a:off x="272142" y="5198276"/>
            <a:ext cx="11734800" cy="1384995"/>
          </a:xfrm>
          <a:prstGeom prst="rect">
            <a:avLst/>
          </a:prstGeom>
        </p:spPr>
        <p:txBody>
          <a:bodyPr wrap="square">
            <a:spAutoFit/>
            <a:scene3d>
              <a:camera prst="orthographicFront"/>
              <a:lightRig rig="threePt" dir="t"/>
            </a:scene3d>
            <a:sp3d extrusionH="57150">
              <a:bevelT w="38100" h="38100"/>
            </a:sp3d>
          </a:bodyPr>
          <a:lstStyle/>
          <a:p>
            <a:pPr algn="ctr"/>
            <a:r>
              <a:rPr lang="es-ES" sz="2800" b="1" dirty="0">
                <a:latin typeface="Times New Roman"/>
              </a:rPr>
              <a:t>Por la fe _________ habitó como extranjero en la tierra prometida como en tierra ajena… porque esperaba la ciudad que tiene fundamentos, cuyo arquitecto y constructor es Dios. </a:t>
            </a:r>
            <a:r>
              <a:rPr lang="es-ES" sz="2000" b="1" dirty="0">
                <a:latin typeface="Times New Roman"/>
              </a:rPr>
              <a:t>(v. 8-10) [Génesis 12:1-4]</a:t>
            </a:r>
            <a:endParaRPr lang="es-ES" sz="2800" b="1" dirty="0">
              <a:latin typeface="Times New Roman"/>
            </a:endParaRPr>
          </a:p>
        </p:txBody>
      </p:sp>
      <p:pic>
        <p:nvPicPr>
          <p:cNvPr id="6" name="Imagen 5" descr="Dibujo de una persona&#10;&#10;El contenido generado por IA puede ser incorrecto.">
            <a:extLst>
              <a:ext uri="{FF2B5EF4-FFF2-40B4-BE49-F238E27FC236}">
                <a16:creationId xmlns:a16="http://schemas.microsoft.com/office/drawing/2014/main" id="{CF5E5CE8-8865-C080-7D3F-EC1971BEF402}"/>
              </a:ext>
            </a:extLst>
          </p:cNvPr>
          <p:cNvPicPr>
            <a:picLocks noChangeAspect="1"/>
          </p:cNvPicPr>
          <p:nvPr/>
        </p:nvPicPr>
        <p:blipFill rotWithShape="1">
          <a:blip r:embed="rId4">
            <a:extLst>
              <a:ext uri="{28A0092B-C50C-407E-A947-70E740481C1C}">
                <a14:useLocalDpi xmlns:a14="http://schemas.microsoft.com/office/drawing/2010/main" val="0"/>
              </a:ext>
            </a:extLst>
          </a:blip>
          <a:srcRect l="-22" t="6692" r="359" b="5992"/>
          <a:stretch>
            <a:fillRect/>
          </a:stretch>
        </p:blipFill>
        <p:spPr>
          <a:xfrm>
            <a:off x="272142" y="142871"/>
            <a:ext cx="11628000" cy="4929282"/>
          </a:xfrm>
          <a:prstGeom prst="rect">
            <a:avLst/>
          </a:prstGeom>
          <a:ln w="28575">
            <a:solidFill>
              <a:schemeClr val="bg1"/>
            </a:solidFill>
          </a:ln>
        </p:spPr>
      </p:pic>
      <p:sp>
        <p:nvSpPr>
          <p:cNvPr id="3" name="2 Rectángulo">
            <a:extLst>
              <a:ext uri="{FF2B5EF4-FFF2-40B4-BE49-F238E27FC236}">
                <a16:creationId xmlns:a16="http://schemas.microsoft.com/office/drawing/2014/main" id="{3C97134D-660C-78DC-6374-59AEEB80A368}"/>
              </a:ext>
            </a:extLst>
          </p:cNvPr>
          <p:cNvSpPr/>
          <p:nvPr/>
        </p:nvSpPr>
        <p:spPr>
          <a:xfrm>
            <a:off x="1702677" y="5166746"/>
            <a:ext cx="1797268" cy="523220"/>
          </a:xfrm>
          <a:prstGeom prst="rect">
            <a:avLst/>
          </a:prstGeom>
        </p:spPr>
        <p:txBody>
          <a:bodyPr wrap="square">
            <a:spAutoFit/>
          </a:bodyPr>
          <a:lstStyle/>
          <a:p>
            <a:pPr algn="ctr"/>
            <a:r>
              <a:rPr lang="es-ES" sz="2800" b="1" dirty="0">
                <a:solidFill>
                  <a:srgbClr val="C00000"/>
                </a:solidFill>
                <a:latin typeface="Times New Roman"/>
              </a:rPr>
              <a:t>Abraham</a:t>
            </a:r>
            <a:endParaRPr lang="es-ES" sz="1100" dirty="0">
              <a:solidFill>
                <a:srgbClr val="C00000"/>
              </a:solidFill>
              <a:latin typeface="Times New Roman"/>
            </a:endParaRPr>
          </a:p>
        </p:txBody>
      </p:sp>
      <p:sp>
        <p:nvSpPr>
          <p:cNvPr id="5" name="CuadroTexto 4">
            <a:extLst>
              <a:ext uri="{FF2B5EF4-FFF2-40B4-BE49-F238E27FC236}">
                <a16:creationId xmlns:a16="http://schemas.microsoft.com/office/drawing/2014/main" id="{452E4740-338C-1C00-17C3-8F5954DD5AEC}"/>
              </a:ext>
            </a:extLst>
          </p:cNvPr>
          <p:cNvSpPr txBox="1"/>
          <p:nvPr/>
        </p:nvSpPr>
        <p:spPr>
          <a:xfrm>
            <a:off x="6581553" y="153504"/>
            <a:ext cx="5318940" cy="707886"/>
          </a:xfrm>
          <a:prstGeom prst="rect">
            <a:avLst/>
          </a:prstGeom>
          <a:solidFill>
            <a:srgbClr val="7A3132"/>
          </a:solid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No miro el presente, sino el futuro glorioso que Dios me está preparando</a:t>
            </a:r>
          </a:p>
        </p:txBody>
      </p:sp>
    </p:spTree>
    <p:extLst>
      <p:ext uri="{BB962C8B-B14F-4D97-AF65-F5344CB8AC3E}">
        <p14:creationId xmlns:p14="http://schemas.microsoft.com/office/powerpoint/2010/main" val="139255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F4D9F8EF-C70F-B7CB-6996-5DDEC802AA73}"/>
              </a:ext>
            </a:extLst>
          </p:cNvPr>
          <p:cNvSpPr/>
          <p:nvPr/>
        </p:nvSpPr>
        <p:spPr>
          <a:xfrm>
            <a:off x="6720255" y="612844"/>
            <a:ext cx="5157230" cy="5632311"/>
          </a:xfrm>
          <a:prstGeom prst="rect">
            <a:avLst/>
          </a:prstGeom>
        </p:spPr>
        <p:txBody>
          <a:bodyPr wrap="square">
            <a:spAutoFit/>
          </a:bodyPr>
          <a:lstStyle/>
          <a:p>
            <a:r>
              <a:rPr lang="es-ES" sz="4000" b="1" dirty="0">
                <a:solidFill>
                  <a:prstClr val="black"/>
                </a:solidFill>
                <a:latin typeface="Times New Roman"/>
              </a:rPr>
              <a:t>Por la fe también la misma _____, siendo estéril, recibió fuerza para concebir; y dio a luz aun fuera del tiempo de la edad, porque creyó que era fiel quien lo había prometido. </a:t>
            </a:r>
            <a:r>
              <a:rPr lang="es-ES" sz="2000" b="1" dirty="0">
                <a:solidFill>
                  <a:prstClr val="black"/>
                </a:solidFill>
                <a:latin typeface="Times New Roman"/>
              </a:rPr>
              <a:t>(v. 11) [Génesis 21:1-7]</a:t>
            </a:r>
            <a:endParaRPr lang="es-ES" sz="4000" b="1" dirty="0">
              <a:solidFill>
                <a:prstClr val="black"/>
              </a:solidFill>
              <a:latin typeface="Times New Roman"/>
            </a:endParaRPr>
          </a:p>
        </p:txBody>
      </p:sp>
      <p:sp>
        <p:nvSpPr>
          <p:cNvPr id="3" name="2 Rectángulo">
            <a:extLst>
              <a:ext uri="{FF2B5EF4-FFF2-40B4-BE49-F238E27FC236}">
                <a16:creationId xmlns:a16="http://schemas.microsoft.com/office/drawing/2014/main" id="{ABD32895-1534-B7D2-659C-DEA5F9B5BCE3}"/>
              </a:ext>
            </a:extLst>
          </p:cNvPr>
          <p:cNvSpPr/>
          <p:nvPr/>
        </p:nvSpPr>
        <p:spPr>
          <a:xfrm>
            <a:off x="8392231" y="1195575"/>
            <a:ext cx="1256266" cy="707886"/>
          </a:xfrm>
          <a:prstGeom prst="rect">
            <a:avLst/>
          </a:prstGeom>
        </p:spPr>
        <p:txBody>
          <a:bodyPr wrap="square">
            <a:spAutoFit/>
          </a:bodyPr>
          <a:lstStyle/>
          <a:p>
            <a:pPr algn="ctr"/>
            <a:r>
              <a:rPr lang="es-ES" sz="4000" b="1" dirty="0">
                <a:solidFill>
                  <a:srgbClr val="C00000"/>
                </a:solidFill>
                <a:latin typeface="Times New Roman"/>
              </a:rPr>
              <a:t>Sara</a:t>
            </a:r>
            <a:endParaRPr lang="es-ES" sz="1600" dirty="0">
              <a:solidFill>
                <a:srgbClr val="C00000"/>
              </a:solidFill>
              <a:latin typeface="Times New Roman"/>
            </a:endParaRPr>
          </a:p>
        </p:txBody>
      </p:sp>
      <p:pic>
        <p:nvPicPr>
          <p:cNvPr id="6" name="Imagen 5" descr="Una persona parado en una montaña&#10;&#10;El contenido generado por IA puede ser incorrecto.">
            <a:extLst>
              <a:ext uri="{FF2B5EF4-FFF2-40B4-BE49-F238E27FC236}">
                <a16:creationId xmlns:a16="http://schemas.microsoft.com/office/drawing/2014/main" id="{D0ADC079-9083-FB2D-17D2-BA27E065004E}"/>
              </a:ext>
            </a:extLst>
          </p:cNvPr>
          <p:cNvPicPr>
            <a:picLocks noChangeAspect="1"/>
          </p:cNvPicPr>
          <p:nvPr/>
        </p:nvPicPr>
        <p:blipFill>
          <a:blip r:embed="rId4">
            <a:extLst>
              <a:ext uri="{28A0092B-C50C-407E-A947-70E740481C1C}">
                <a14:useLocalDpi xmlns:a14="http://schemas.microsoft.com/office/drawing/2010/main" val="0"/>
              </a:ext>
            </a:extLst>
          </a:blip>
          <a:srcRect l="23763"/>
          <a:stretch>
            <a:fillRect/>
          </a:stretch>
        </p:blipFill>
        <p:spPr>
          <a:xfrm flipH="1">
            <a:off x="314515" y="275109"/>
            <a:ext cx="6264000" cy="6325497"/>
          </a:xfrm>
          <a:prstGeom prst="roundRect">
            <a:avLst>
              <a:gd name="adj" fmla="val 8594"/>
            </a:avLst>
          </a:prstGeom>
          <a:solidFill>
            <a:srgbClr val="FFFFFF">
              <a:shade val="85000"/>
            </a:srgbClr>
          </a:solidFill>
          <a:ln>
            <a:noFill/>
          </a:ln>
          <a:effectLst>
            <a:outerShdw blurRad="25400" dist="63500" dir="2700000" algn="tl" rotWithShape="0">
              <a:srgbClr val="8C596F"/>
            </a:outerShdw>
          </a:effectLst>
        </p:spPr>
      </p:pic>
      <p:sp>
        <p:nvSpPr>
          <p:cNvPr id="5" name="CuadroTexto 4">
            <a:extLst>
              <a:ext uri="{FF2B5EF4-FFF2-40B4-BE49-F238E27FC236}">
                <a16:creationId xmlns:a16="http://schemas.microsoft.com/office/drawing/2014/main" id="{49870856-86B2-8EB1-7DA6-6BB6786CFE94}"/>
              </a:ext>
            </a:extLst>
          </p:cNvPr>
          <p:cNvSpPr txBox="1"/>
          <p:nvPr/>
        </p:nvSpPr>
        <p:spPr>
          <a:xfrm>
            <a:off x="5749159" y="-55762"/>
            <a:ext cx="6432208" cy="369332"/>
          </a:xfrm>
          <a:prstGeom prst="rect">
            <a:avLst/>
          </a:prstGeom>
          <a:noFill/>
        </p:spPr>
        <p:txBody>
          <a:bodyPr wrap="square">
            <a:spAutoFit/>
          </a:bodyPr>
          <a:lstStyle/>
          <a:p>
            <a:pPr algn="r"/>
            <a:r>
              <a:rPr lang="es-ES" b="1" dirty="0">
                <a:solidFill>
                  <a:schemeClr val="bg1"/>
                </a:solidFill>
                <a:effectLst>
                  <a:outerShdw blurRad="38100" dist="38100" dir="2700000" algn="tl">
                    <a:srgbClr val="000000">
                      <a:alpha val="43137"/>
                    </a:srgbClr>
                  </a:outerShdw>
                </a:effectLst>
              </a:rPr>
              <a:t>Creo en sus promesas, aunque tarden mucho en cumplirse.</a:t>
            </a:r>
          </a:p>
        </p:txBody>
      </p:sp>
    </p:spTree>
    <p:extLst>
      <p:ext uri="{BB962C8B-B14F-4D97-AF65-F5344CB8AC3E}">
        <p14:creationId xmlns:p14="http://schemas.microsoft.com/office/powerpoint/2010/main" val="358539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6D5B859F-4F62-9276-545B-AD1EE5B08E6B}"/>
              </a:ext>
            </a:extLst>
          </p:cNvPr>
          <p:cNvSpPr/>
          <p:nvPr/>
        </p:nvSpPr>
        <p:spPr>
          <a:xfrm>
            <a:off x="1059864" y="832013"/>
            <a:ext cx="4162677" cy="5816977"/>
          </a:xfrm>
          <a:prstGeom prst="rect">
            <a:avLst/>
          </a:prstGeom>
        </p:spPr>
        <p:txBody>
          <a:bodyPr wrap="square">
            <a:spAutoFit/>
            <a:scene3d>
              <a:camera prst="orthographicFront"/>
              <a:lightRig rig="threePt" dir="t"/>
            </a:scene3d>
            <a:sp3d extrusionH="57150">
              <a:bevelT w="38100" h="38100"/>
            </a:sp3d>
          </a:bodyPr>
          <a:lstStyle/>
          <a:p>
            <a:r>
              <a:rPr lang="es-ES" sz="4400" b="1" dirty="0">
                <a:latin typeface="Times New Roman"/>
              </a:rPr>
              <a:t>Por la fe _____, al morir, bendijo a cada uno de los hijos de José, y adoró apoyado sobre el extremo de su bordón. </a:t>
            </a:r>
            <a:r>
              <a:rPr lang="es-ES" sz="2000" b="1" dirty="0">
                <a:latin typeface="Times New Roman"/>
              </a:rPr>
              <a:t>(v. 21)</a:t>
            </a:r>
            <a:br>
              <a:rPr lang="es-ES" sz="2000" b="1" dirty="0">
                <a:latin typeface="Times New Roman"/>
              </a:rPr>
            </a:br>
            <a:r>
              <a:rPr lang="es-ES" sz="2000" b="1" dirty="0">
                <a:latin typeface="Times New Roman"/>
              </a:rPr>
              <a:t>[Génesis 48:8-20]</a:t>
            </a:r>
            <a:endParaRPr lang="es-ES" sz="4400" b="1" dirty="0">
              <a:latin typeface="Times New Roman"/>
            </a:endParaRPr>
          </a:p>
        </p:txBody>
      </p:sp>
      <p:pic>
        <p:nvPicPr>
          <p:cNvPr id="8" name="Imagen 7" descr="Imagen que contiene persona, deporte, bailarín, hombre&#10;&#10;El contenido generado por IA puede ser incorrecto.">
            <a:extLst>
              <a:ext uri="{FF2B5EF4-FFF2-40B4-BE49-F238E27FC236}">
                <a16:creationId xmlns:a16="http://schemas.microsoft.com/office/drawing/2014/main" id="{F6AA6006-1414-CAE1-D73B-D09D7EE504FB}"/>
              </a:ext>
            </a:extLst>
          </p:cNvPr>
          <p:cNvPicPr>
            <a:picLocks noChangeAspect="1"/>
          </p:cNvPicPr>
          <p:nvPr/>
        </p:nvPicPr>
        <p:blipFill rotWithShape="1">
          <a:blip r:embed="rId4">
            <a:extLst>
              <a:ext uri="{28A0092B-C50C-407E-A947-70E740481C1C}">
                <a14:useLocalDpi xmlns:a14="http://schemas.microsoft.com/office/drawing/2010/main" val="0"/>
              </a:ext>
            </a:extLst>
          </a:blip>
          <a:srcRect l="2071" t="5591" r="127" b="1166"/>
          <a:stretch>
            <a:fillRect/>
          </a:stretch>
        </p:blipFill>
        <p:spPr>
          <a:xfrm>
            <a:off x="5400676" y="156787"/>
            <a:ext cx="6538104" cy="6502401"/>
          </a:xfrm>
          <a:prstGeom prst="round2DiagRect">
            <a:avLst>
              <a:gd name="adj1" fmla="val 0"/>
              <a:gd name="adj2" fmla="val 10268"/>
            </a:avLst>
          </a:prstGeom>
          <a:ln w="41275" cap="sq">
            <a:gradFill flip="none" rotWithShape="1">
              <a:gsLst>
                <a:gs pos="0">
                  <a:srgbClr val="B4581A"/>
                </a:gs>
                <a:gs pos="100000">
                  <a:srgbClr val="FDDBB3"/>
                </a:gs>
              </a:gsLst>
              <a:lin ang="0" scaled="1"/>
              <a:tileRect/>
            </a:gradFill>
            <a:miter lim="800000"/>
          </a:ln>
          <a:effectLst>
            <a:outerShdw blurRad="254000" algn="tl" rotWithShape="0">
              <a:srgbClr val="000000">
                <a:alpha val="43000"/>
              </a:srgbClr>
            </a:outerShdw>
          </a:effectLst>
        </p:spPr>
      </p:pic>
      <p:sp>
        <p:nvSpPr>
          <p:cNvPr id="3" name="2 Rectángulo">
            <a:extLst>
              <a:ext uri="{FF2B5EF4-FFF2-40B4-BE49-F238E27FC236}">
                <a16:creationId xmlns:a16="http://schemas.microsoft.com/office/drawing/2014/main" id="{73950EFE-CCAD-85F0-A507-D71C3CC6AFC6}"/>
              </a:ext>
            </a:extLst>
          </p:cNvPr>
          <p:cNvSpPr/>
          <p:nvPr/>
        </p:nvSpPr>
        <p:spPr>
          <a:xfrm>
            <a:off x="3162223" y="832013"/>
            <a:ext cx="1683046" cy="769441"/>
          </a:xfrm>
          <a:prstGeom prst="rect">
            <a:avLst/>
          </a:prstGeom>
        </p:spPr>
        <p:txBody>
          <a:bodyPr wrap="square">
            <a:spAutoFit/>
          </a:bodyPr>
          <a:lstStyle/>
          <a:p>
            <a:pPr algn="ctr"/>
            <a:r>
              <a:rPr lang="es-ES" sz="4400" b="1" dirty="0">
                <a:solidFill>
                  <a:srgbClr val="C00000"/>
                </a:solidFill>
                <a:latin typeface="Times New Roman"/>
              </a:rPr>
              <a:t>Jacob</a:t>
            </a:r>
            <a:endParaRPr lang="es-ES" dirty="0">
              <a:solidFill>
                <a:srgbClr val="C00000"/>
              </a:solidFill>
              <a:latin typeface="Times New Roman"/>
            </a:endParaRPr>
          </a:p>
        </p:txBody>
      </p:sp>
      <p:sp>
        <p:nvSpPr>
          <p:cNvPr id="5" name="CuadroTexto 4">
            <a:extLst>
              <a:ext uri="{FF2B5EF4-FFF2-40B4-BE49-F238E27FC236}">
                <a16:creationId xmlns:a16="http://schemas.microsoft.com/office/drawing/2014/main" id="{7E424BE4-A6CA-2954-A36F-0BF375159371}"/>
              </a:ext>
            </a:extLst>
          </p:cNvPr>
          <p:cNvSpPr txBox="1"/>
          <p:nvPr/>
        </p:nvSpPr>
        <p:spPr>
          <a:xfrm>
            <a:off x="913383" y="81849"/>
            <a:ext cx="4476661" cy="707886"/>
          </a:xfrm>
          <a:prstGeom prst="rect">
            <a:avLst/>
          </a:prstGeom>
          <a:noFill/>
        </p:spPr>
        <p:txBody>
          <a:bodyPr wrap="square">
            <a:spAutoFit/>
          </a:bodyPr>
          <a:lstStyle/>
          <a:p>
            <a:pPr algn="ctr">
              <a:tabLst>
                <a:tab pos="808038" algn="l"/>
              </a:tabLst>
            </a:pPr>
            <a:r>
              <a:rPr lang="es-ES" sz="2000" b="1" dirty="0">
                <a:solidFill>
                  <a:schemeClr val="bg1"/>
                </a:solidFill>
                <a:effectLst>
                  <a:glow rad="101600">
                    <a:srgbClr val="8E4716"/>
                  </a:glow>
                  <a:outerShdw blurRad="38100" dist="38100" dir="2700000" algn="tl">
                    <a:srgbClr val="000000">
                      <a:alpha val="43137"/>
                    </a:srgbClr>
                  </a:outerShdw>
                </a:effectLst>
              </a:rPr>
              <a:t>Adoro  a  Dios  y  bendigo,  aun  cuando estoy  a  punto  de  morir.</a:t>
            </a:r>
          </a:p>
        </p:txBody>
      </p:sp>
    </p:spTree>
    <p:extLst>
      <p:ext uri="{BB962C8B-B14F-4D97-AF65-F5344CB8AC3E}">
        <p14:creationId xmlns:p14="http://schemas.microsoft.com/office/powerpoint/2010/main" val="330356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2808</TotalTime>
  <Words>2543</Words>
  <Application>Microsoft Office PowerPoint</Application>
  <PresentationFormat>Panorámica</PresentationFormat>
  <Paragraphs>177</Paragraphs>
  <Slides>42</Slides>
  <Notes>22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42</vt:i4>
      </vt:variant>
    </vt:vector>
  </HeadingPairs>
  <TitlesOfParts>
    <vt:vector size="48" baseType="lpstr">
      <vt:lpstr>Aptos</vt:lpstr>
      <vt:lpstr>Aptos Display</vt:lpstr>
      <vt:lpstr>Arial</vt:lpstr>
      <vt:lpstr>Comic Sans MS</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Isabel Laveda</dc:creator>
  <cp:lastModifiedBy>Isabel Laveda</cp:lastModifiedBy>
  <cp:revision>422</cp:revision>
  <dcterms:created xsi:type="dcterms:W3CDTF">2026-01-29T15:06:17Z</dcterms:created>
  <dcterms:modified xsi:type="dcterms:W3CDTF">2026-02-08T19:50:26Z</dcterms:modified>
</cp:coreProperties>
</file>